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58"/>
  </p:notesMasterIdLst>
  <p:handoutMasterIdLst>
    <p:handoutMasterId r:id="rId59"/>
  </p:handoutMasterIdLst>
  <p:sldIdLst>
    <p:sldId id="537" r:id="rId2"/>
    <p:sldId id="546" r:id="rId3"/>
    <p:sldId id="547" r:id="rId4"/>
    <p:sldId id="518" r:id="rId5"/>
    <p:sldId id="543" r:id="rId6"/>
    <p:sldId id="544" r:id="rId7"/>
    <p:sldId id="545" r:id="rId8"/>
    <p:sldId id="534" r:id="rId9"/>
    <p:sldId id="535" r:id="rId10"/>
    <p:sldId id="536" r:id="rId11"/>
    <p:sldId id="548" r:id="rId12"/>
    <p:sldId id="566" r:id="rId13"/>
    <p:sldId id="565" r:id="rId14"/>
    <p:sldId id="564" r:id="rId15"/>
    <p:sldId id="562" r:id="rId16"/>
    <p:sldId id="568" r:id="rId17"/>
    <p:sldId id="570" r:id="rId18"/>
    <p:sldId id="549" r:id="rId19"/>
    <p:sldId id="567" r:id="rId20"/>
    <p:sldId id="552" r:id="rId21"/>
    <p:sldId id="553" r:id="rId22"/>
    <p:sldId id="554" r:id="rId23"/>
    <p:sldId id="555" r:id="rId24"/>
    <p:sldId id="556" r:id="rId25"/>
    <p:sldId id="557" r:id="rId26"/>
    <p:sldId id="563" r:id="rId27"/>
    <p:sldId id="569" r:id="rId28"/>
    <p:sldId id="571" r:id="rId29"/>
    <p:sldId id="550" r:id="rId30"/>
    <p:sldId id="560" r:id="rId31"/>
    <p:sldId id="558" r:id="rId32"/>
    <p:sldId id="559" r:id="rId33"/>
    <p:sldId id="561" r:id="rId34"/>
    <p:sldId id="572" r:id="rId35"/>
    <p:sldId id="573" r:id="rId36"/>
    <p:sldId id="574" r:id="rId37"/>
    <p:sldId id="575" r:id="rId38"/>
    <p:sldId id="576" r:id="rId39"/>
    <p:sldId id="577" r:id="rId40"/>
    <p:sldId id="309" r:id="rId41"/>
    <p:sldId id="308" r:id="rId42"/>
    <p:sldId id="259" r:id="rId43"/>
    <p:sldId id="300" r:id="rId44"/>
    <p:sldId id="301" r:id="rId45"/>
    <p:sldId id="320" r:id="rId46"/>
    <p:sldId id="321" r:id="rId47"/>
    <p:sldId id="578" r:id="rId48"/>
    <p:sldId id="303" r:id="rId49"/>
    <p:sldId id="322" r:id="rId50"/>
    <p:sldId id="307" r:id="rId51"/>
    <p:sldId id="304" r:id="rId52"/>
    <p:sldId id="306" r:id="rId53"/>
    <p:sldId id="312" r:id="rId54"/>
    <p:sldId id="313" r:id="rId55"/>
    <p:sldId id="314" r:id="rId56"/>
    <p:sldId id="514" r:id="rId57"/>
  </p:sldIdLst>
  <p:sldSz cx="9906000" cy="6858000" type="A4"/>
  <p:notesSz cx="7099300" cy="102235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sz="1600" b="1" kern="1200">
        <a:solidFill>
          <a:srgbClr val="FF6600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rgbClr val="FF6600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rgbClr val="FF6600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rgbClr val="FF6600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rgbClr val="FF6600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rgbClr val="FF6600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rgbClr val="FF6600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rgbClr val="FF6600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rgbClr val="FF6600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21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DEFF"/>
    <a:srgbClr val="00B0F0"/>
    <a:srgbClr val="CCDEF4"/>
    <a:srgbClr val="00AADA"/>
    <a:srgbClr val="005580"/>
    <a:srgbClr val="C09BC8"/>
    <a:srgbClr val="1EA3FF"/>
    <a:srgbClr val="DE3300"/>
    <a:srgbClr val="DE8400"/>
    <a:srgbClr val="004F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Estilo temático 2 - Énfasis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98" autoAdjust="0"/>
    <p:restoredTop sz="87427" autoAdjust="0"/>
  </p:normalViewPr>
  <p:slideViewPr>
    <p:cSldViewPr>
      <p:cViewPr varScale="1">
        <p:scale>
          <a:sx n="96" d="100"/>
          <a:sy n="96" d="100"/>
        </p:scale>
        <p:origin x="2076" y="84"/>
      </p:cViewPr>
      <p:guideLst>
        <p:guide orient="horz" pos="3521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76575" cy="5122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4627" tIns="47313" rIns="94627" bIns="47313" numCol="1" anchor="t" anchorCtr="0" compatLnSpc="1">
            <a:prstTxWarp prst="textNoShape">
              <a:avLst/>
            </a:prstTxWarp>
          </a:bodyPr>
          <a:lstStyle>
            <a:lvl1pPr algn="l" defTabSz="945948"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 altLang="es-ES_tradnl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6" y="1"/>
            <a:ext cx="3076575" cy="5122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4627" tIns="47313" rIns="94627" bIns="47313" numCol="1" anchor="t" anchorCtr="0" compatLnSpc="1">
            <a:prstTxWarp prst="textNoShape">
              <a:avLst/>
            </a:prstTxWarp>
          </a:bodyPr>
          <a:lstStyle>
            <a:lvl1pPr algn="r" defTabSz="945948"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 altLang="es-ES_tradnl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711294"/>
            <a:ext cx="3076575" cy="5122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4627" tIns="47313" rIns="94627" bIns="47313" numCol="1" anchor="b" anchorCtr="0" compatLnSpc="1">
            <a:prstTxWarp prst="textNoShape">
              <a:avLst/>
            </a:prstTxWarp>
          </a:bodyPr>
          <a:lstStyle>
            <a:lvl1pPr algn="l" defTabSz="945948"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 altLang="es-ES_tradnl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6" y="9711294"/>
            <a:ext cx="3076575" cy="5122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4627" tIns="47313" rIns="94627" bIns="47313" numCol="1" anchor="b" anchorCtr="0" compatLnSpc="1">
            <a:prstTxWarp prst="textNoShape">
              <a:avLst/>
            </a:prstTxWarp>
          </a:bodyPr>
          <a:lstStyle>
            <a:lvl1pPr algn="r" defTabSz="945948"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D7551171-9969-48C7-80FF-5A9DDC466262}" type="slidenum">
              <a:rPr lang="es-ES" altLang="es-ES_tradnl"/>
              <a:pPr>
                <a:defRPr/>
              </a:pPr>
              <a:t>‹Nº›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3221894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76575" cy="5122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4627" tIns="47313" rIns="94627" bIns="47313" numCol="1" anchor="t" anchorCtr="0" compatLnSpc="1">
            <a:prstTxWarp prst="textNoShape">
              <a:avLst/>
            </a:prstTxWarp>
          </a:bodyPr>
          <a:lstStyle>
            <a:lvl1pPr algn="l" defTabSz="945948"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 altLang="es-ES_tradnl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6" y="1"/>
            <a:ext cx="3076575" cy="5122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4627" tIns="47313" rIns="94627" bIns="47313" numCol="1" anchor="t" anchorCtr="0" compatLnSpc="1">
            <a:prstTxWarp prst="textNoShape">
              <a:avLst/>
            </a:prstTxWarp>
          </a:bodyPr>
          <a:lstStyle>
            <a:lvl1pPr algn="r" defTabSz="945948"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 altLang="es-ES_tradnl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9463" y="766763"/>
            <a:ext cx="5540375" cy="383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739" y="4857233"/>
            <a:ext cx="5203825" cy="45987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4627" tIns="47313" rIns="94627" bIns="473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_tradnl" noProof="0"/>
              <a:t>Haga clic para modificar el estilo de texto del patrón</a:t>
            </a:r>
          </a:p>
          <a:p>
            <a:pPr lvl="1"/>
            <a:r>
              <a:rPr lang="es-ES" altLang="es-ES_tradnl" noProof="0"/>
              <a:t>Segundo nivel</a:t>
            </a:r>
          </a:p>
          <a:p>
            <a:pPr lvl="2"/>
            <a:r>
              <a:rPr lang="es-ES" altLang="es-ES_tradnl" noProof="0"/>
              <a:t>Tercer nivel</a:t>
            </a:r>
          </a:p>
          <a:p>
            <a:pPr lvl="3"/>
            <a:r>
              <a:rPr lang="es-ES" altLang="es-ES_tradnl" noProof="0"/>
              <a:t>Cuarto nivel</a:t>
            </a:r>
          </a:p>
          <a:p>
            <a:pPr lvl="4"/>
            <a:r>
              <a:rPr lang="es-ES" altLang="es-ES_tradnl" noProof="0"/>
              <a:t>Quinto nivel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11294"/>
            <a:ext cx="3076575" cy="5122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4627" tIns="47313" rIns="94627" bIns="47313" numCol="1" anchor="b" anchorCtr="0" compatLnSpc="1">
            <a:prstTxWarp prst="textNoShape">
              <a:avLst/>
            </a:prstTxWarp>
          </a:bodyPr>
          <a:lstStyle>
            <a:lvl1pPr algn="l" defTabSz="945948"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 altLang="es-ES_tradnl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6" y="9711294"/>
            <a:ext cx="3076575" cy="5122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4627" tIns="47313" rIns="94627" bIns="47313" numCol="1" anchor="b" anchorCtr="0" compatLnSpc="1">
            <a:prstTxWarp prst="textNoShape">
              <a:avLst/>
            </a:prstTxWarp>
          </a:bodyPr>
          <a:lstStyle>
            <a:lvl1pPr algn="r" defTabSz="945948"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10990226-DF2A-477C-A468-33EE532C7A80}" type="slidenum">
              <a:rPr lang="es-ES" altLang="es-ES_tradnl"/>
              <a:pPr>
                <a:defRPr/>
              </a:pPr>
              <a:t>‹Nº›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511406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defTabSz="944563"/>
            <a:fld id="{81BBA8AC-26F1-44BE-AB13-B15C16163F79}" type="slidenum">
              <a:rPr lang="es-ES" altLang="es-ES_tradnl" smtClean="0"/>
              <a:pPr defTabSz="944563"/>
              <a:t>1</a:t>
            </a:fld>
            <a:endParaRPr lang="es-ES" altLang="es-ES_tradnl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s-ES_tradnl" dirty="0"/>
          </a:p>
        </p:txBody>
      </p:sp>
    </p:spTree>
    <p:extLst>
      <p:ext uri="{BB962C8B-B14F-4D97-AF65-F5344CB8AC3E}">
        <p14:creationId xmlns:p14="http://schemas.microsoft.com/office/powerpoint/2010/main" val="3693447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 txBox="1">
            <a:spLocks noGrp="1" noChangeArrowheads="1"/>
          </p:cNvSpPr>
          <p:nvPr/>
        </p:nvSpPr>
        <p:spPr bwMode="auto">
          <a:xfrm>
            <a:off x="4022725" y="9723438"/>
            <a:ext cx="3074988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564" tIns="46604" rIns="93564" bIns="46604" anchor="b"/>
          <a:lstStyle/>
          <a:p>
            <a:pPr algn="r">
              <a:buSzPct val="45000"/>
              <a:tabLst>
                <a:tab pos="749300" algn="l"/>
                <a:tab pos="1500188" algn="l"/>
                <a:tab pos="2249488" algn="l"/>
                <a:tab pos="3000375" algn="l"/>
              </a:tabLst>
            </a:pPr>
            <a:fld id="{14327904-11C5-4A5C-A57E-AA16FCDBC6FA}" type="slidenum">
              <a:rPr lang="es-ES" sz="1100">
                <a:solidFill>
                  <a:srgbClr val="000000"/>
                </a:solidFill>
                <a:latin typeface="Times New Roman" pitchFamily="18" charset="0"/>
                <a:ea typeface="Microsoft YaHei"/>
                <a:cs typeface="Microsoft YaHei"/>
              </a:rPr>
              <a:pPr algn="r">
                <a:buSzPct val="45000"/>
                <a:tabLst>
                  <a:tab pos="749300" algn="l"/>
                  <a:tab pos="1500188" algn="l"/>
                  <a:tab pos="2249488" algn="l"/>
                  <a:tab pos="3000375" algn="l"/>
                </a:tabLst>
              </a:pPr>
              <a:t>22</a:t>
            </a:fld>
            <a:endParaRPr lang="es-ES" sz="1100">
              <a:solidFill>
                <a:srgbClr val="000000"/>
              </a:solidFill>
              <a:latin typeface="Times New Roman" pitchFamily="18" charset="0"/>
              <a:ea typeface="Microsoft YaHei"/>
              <a:cs typeface="Microsoft YaHei"/>
            </a:endParaRPr>
          </a:p>
        </p:txBody>
      </p:sp>
      <p:sp>
        <p:nvSpPr>
          <p:cNvPr id="542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769938"/>
            <a:ext cx="5543550" cy="3836987"/>
          </a:xfrm>
          <a:ln/>
        </p:spPr>
      </p:sp>
      <p:sp>
        <p:nvSpPr>
          <p:cNvPr id="542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47738" y="4860925"/>
            <a:ext cx="5203825" cy="4603750"/>
          </a:xfrm>
          <a:noFill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8648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 txBox="1">
            <a:spLocks noGrp="1" noChangeArrowheads="1"/>
          </p:cNvSpPr>
          <p:nvPr/>
        </p:nvSpPr>
        <p:spPr bwMode="auto">
          <a:xfrm>
            <a:off x="4022725" y="9723438"/>
            <a:ext cx="3074988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564" tIns="46604" rIns="93564" bIns="46604" anchor="b"/>
          <a:lstStyle/>
          <a:p>
            <a:pPr algn="r">
              <a:buSzPct val="45000"/>
              <a:tabLst>
                <a:tab pos="749300" algn="l"/>
                <a:tab pos="1500188" algn="l"/>
                <a:tab pos="2249488" algn="l"/>
                <a:tab pos="3000375" algn="l"/>
              </a:tabLst>
            </a:pPr>
            <a:fld id="{14327904-11C5-4A5C-A57E-AA16FCDBC6FA}" type="slidenum">
              <a:rPr lang="es-ES" sz="1100">
                <a:solidFill>
                  <a:srgbClr val="000000"/>
                </a:solidFill>
                <a:latin typeface="Times New Roman" pitchFamily="18" charset="0"/>
                <a:ea typeface="Microsoft YaHei"/>
                <a:cs typeface="Microsoft YaHei"/>
              </a:rPr>
              <a:pPr algn="r">
                <a:buSzPct val="45000"/>
                <a:tabLst>
                  <a:tab pos="749300" algn="l"/>
                  <a:tab pos="1500188" algn="l"/>
                  <a:tab pos="2249488" algn="l"/>
                  <a:tab pos="3000375" algn="l"/>
                </a:tabLst>
              </a:pPr>
              <a:t>23</a:t>
            </a:fld>
            <a:endParaRPr lang="es-ES" sz="1100">
              <a:solidFill>
                <a:srgbClr val="000000"/>
              </a:solidFill>
              <a:latin typeface="Times New Roman" pitchFamily="18" charset="0"/>
              <a:ea typeface="Microsoft YaHei"/>
              <a:cs typeface="Microsoft YaHei"/>
            </a:endParaRPr>
          </a:p>
        </p:txBody>
      </p:sp>
      <p:sp>
        <p:nvSpPr>
          <p:cNvPr id="542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769938"/>
            <a:ext cx="5543550" cy="3836987"/>
          </a:xfrm>
          <a:ln/>
        </p:spPr>
      </p:sp>
      <p:sp>
        <p:nvSpPr>
          <p:cNvPr id="542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47738" y="4860925"/>
            <a:ext cx="5203825" cy="4603750"/>
          </a:xfrm>
          <a:noFill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8648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 txBox="1">
            <a:spLocks noGrp="1" noChangeArrowheads="1"/>
          </p:cNvSpPr>
          <p:nvPr/>
        </p:nvSpPr>
        <p:spPr bwMode="auto">
          <a:xfrm>
            <a:off x="4022725" y="9723438"/>
            <a:ext cx="3074988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564" tIns="46604" rIns="93564" bIns="46604" anchor="b"/>
          <a:lstStyle/>
          <a:p>
            <a:pPr algn="r">
              <a:buSzPct val="45000"/>
              <a:tabLst>
                <a:tab pos="749300" algn="l"/>
                <a:tab pos="1500188" algn="l"/>
                <a:tab pos="2249488" algn="l"/>
                <a:tab pos="3000375" algn="l"/>
              </a:tabLst>
            </a:pPr>
            <a:fld id="{14327904-11C5-4A5C-A57E-AA16FCDBC6FA}" type="slidenum">
              <a:rPr lang="es-ES" sz="1100">
                <a:solidFill>
                  <a:srgbClr val="000000"/>
                </a:solidFill>
                <a:latin typeface="Times New Roman" pitchFamily="18" charset="0"/>
                <a:ea typeface="Microsoft YaHei"/>
                <a:cs typeface="Microsoft YaHei"/>
              </a:rPr>
              <a:pPr algn="r">
                <a:buSzPct val="45000"/>
                <a:tabLst>
                  <a:tab pos="749300" algn="l"/>
                  <a:tab pos="1500188" algn="l"/>
                  <a:tab pos="2249488" algn="l"/>
                  <a:tab pos="3000375" algn="l"/>
                </a:tabLst>
              </a:pPr>
              <a:t>24</a:t>
            </a:fld>
            <a:endParaRPr lang="es-ES" sz="1100">
              <a:solidFill>
                <a:srgbClr val="000000"/>
              </a:solidFill>
              <a:latin typeface="Times New Roman" pitchFamily="18" charset="0"/>
              <a:ea typeface="Microsoft YaHei"/>
              <a:cs typeface="Microsoft YaHei"/>
            </a:endParaRPr>
          </a:p>
        </p:txBody>
      </p:sp>
      <p:sp>
        <p:nvSpPr>
          <p:cNvPr id="542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769938"/>
            <a:ext cx="5543550" cy="3836987"/>
          </a:xfrm>
          <a:ln/>
        </p:spPr>
      </p:sp>
      <p:sp>
        <p:nvSpPr>
          <p:cNvPr id="542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47738" y="4860925"/>
            <a:ext cx="5203825" cy="4603750"/>
          </a:xfrm>
          <a:noFill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8648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 txBox="1">
            <a:spLocks noGrp="1" noChangeArrowheads="1"/>
          </p:cNvSpPr>
          <p:nvPr/>
        </p:nvSpPr>
        <p:spPr bwMode="auto">
          <a:xfrm>
            <a:off x="4022725" y="9723438"/>
            <a:ext cx="3074988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564" tIns="46604" rIns="93564" bIns="46604" anchor="b"/>
          <a:lstStyle/>
          <a:p>
            <a:pPr algn="r">
              <a:buSzPct val="45000"/>
              <a:tabLst>
                <a:tab pos="749300" algn="l"/>
                <a:tab pos="1500188" algn="l"/>
                <a:tab pos="2249488" algn="l"/>
                <a:tab pos="3000375" algn="l"/>
              </a:tabLst>
            </a:pPr>
            <a:fld id="{14327904-11C5-4A5C-A57E-AA16FCDBC6FA}" type="slidenum">
              <a:rPr lang="es-ES" sz="1100">
                <a:solidFill>
                  <a:srgbClr val="000000"/>
                </a:solidFill>
                <a:latin typeface="Times New Roman" pitchFamily="18" charset="0"/>
                <a:ea typeface="Microsoft YaHei"/>
                <a:cs typeface="Microsoft YaHei"/>
              </a:rPr>
              <a:pPr algn="r">
                <a:buSzPct val="45000"/>
                <a:tabLst>
                  <a:tab pos="749300" algn="l"/>
                  <a:tab pos="1500188" algn="l"/>
                  <a:tab pos="2249488" algn="l"/>
                  <a:tab pos="3000375" algn="l"/>
                </a:tabLst>
              </a:pPr>
              <a:t>25</a:t>
            </a:fld>
            <a:endParaRPr lang="es-ES" sz="1100">
              <a:solidFill>
                <a:srgbClr val="000000"/>
              </a:solidFill>
              <a:latin typeface="Times New Roman" pitchFamily="18" charset="0"/>
              <a:ea typeface="Microsoft YaHei"/>
              <a:cs typeface="Microsoft YaHei"/>
            </a:endParaRPr>
          </a:p>
        </p:txBody>
      </p:sp>
      <p:sp>
        <p:nvSpPr>
          <p:cNvPr id="542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769938"/>
            <a:ext cx="5543550" cy="3836987"/>
          </a:xfrm>
          <a:ln/>
        </p:spPr>
      </p:sp>
      <p:sp>
        <p:nvSpPr>
          <p:cNvPr id="542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47738" y="4860925"/>
            <a:ext cx="5203825" cy="4603750"/>
          </a:xfrm>
          <a:noFill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8648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990226-DF2A-477C-A468-33EE532C7A80}" type="slidenum">
              <a:rPr lang="es-ES" altLang="es-ES_tradnl" smtClean="0"/>
              <a:pPr>
                <a:defRPr/>
              </a:pPr>
              <a:t>28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80120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 txBox="1">
            <a:spLocks noGrp="1" noChangeArrowheads="1"/>
          </p:cNvSpPr>
          <p:nvPr/>
        </p:nvSpPr>
        <p:spPr bwMode="auto">
          <a:xfrm>
            <a:off x="4022725" y="9723438"/>
            <a:ext cx="3074988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564" tIns="46604" rIns="93564" bIns="46604" anchor="b"/>
          <a:lstStyle/>
          <a:p>
            <a:pPr algn="r">
              <a:buSzPct val="45000"/>
              <a:tabLst>
                <a:tab pos="749300" algn="l"/>
                <a:tab pos="1500188" algn="l"/>
                <a:tab pos="2249488" algn="l"/>
                <a:tab pos="3000375" algn="l"/>
              </a:tabLst>
            </a:pPr>
            <a:fld id="{14327904-11C5-4A5C-A57E-AA16FCDBC6FA}" type="slidenum">
              <a:rPr lang="es-ES" sz="1100">
                <a:solidFill>
                  <a:srgbClr val="000000"/>
                </a:solidFill>
                <a:latin typeface="Times New Roman" pitchFamily="18" charset="0"/>
                <a:ea typeface="Microsoft YaHei"/>
                <a:cs typeface="Microsoft YaHei"/>
              </a:rPr>
              <a:pPr algn="r">
                <a:buSzPct val="45000"/>
                <a:tabLst>
                  <a:tab pos="749300" algn="l"/>
                  <a:tab pos="1500188" algn="l"/>
                  <a:tab pos="2249488" algn="l"/>
                  <a:tab pos="3000375" algn="l"/>
                </a:tabLst>
              </a:pPr>
              <a:t>30</a:t>
            </a:fld>
            <a:endParaRPr lang="es-ES" sz="1100">
              <a:solidFill>
                <a:srgbClr val="000000"/>
              </a:solidFill>
              <a:latin typeface="Times New Roman" pitchFamily="18" charset="0"/>
              <a:ea typeface="Microsoft YaHei"/>
              <a:cs typeface="Microsoft YaHei"/>
            </a:endParaRPr>
          </a:p>
        </p:txBody>
      </p:sp>
      <p:sp>
        <p:nvSpPr>
          <p:cNvPr id="542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769938"/>
            <a:ext cx="5543550" cy="3836987"/>
          </a:xfrm>
          <a:ln/>
        </p:spPr>
      </p:sp>
      <p:sp>
        <p:nvSpPr>
          <p:cNvPr id="542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47738" y="4860925"/>
            <a:ext cx="5203825" cy="4603750"/>
          </a:xfrm>
          <a:noFill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8648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 txBox="1">
            <a:spLocks noGrp="1" noChangeArrowheads="1"/>
          </p:cNvSpPr>
          <p:nvPr/>
        </p:nvSpPr>
        <p:spPr bwMode="auto">
          <a:xfrm>
            <a:off x="4022725" y="9723438"/>
            <a:ext cx="3074988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564" tIns="46604" rIns="93564" bIns="46604" anchor="b"/>
          <a:lstStyle/>
          <a:p>
            <a:pPr algn="r">
              <a:buSzPct val="45000"/>
              <a:tabLst>
                <a:tab pos="749300" algn="l"/>
                <a:tab pos="1500188" algn="l"/>
                <a:tab pos="2249488" algn="l"/>
                <a:tab pos="3000375" algn="l"/>
              </a:tabLst>
            </a:pPr>
            <a:fld id="{14327904-11C5-4A5C-A57E-AA16FCDBC6FA}" type="slidenum">
              <a:rPr lang="es-ES" sz="1100">
                <a:solidFill>
                  <a:srgbClr val="000000"/>
                </a:solidFill>
                <a:latin typeface="Times New Roman" pitchFamily="18" charset="0"/>
                <a:ea typeface="Microsoft YaHei"/>
                <a:cs typeface="Microsoft YaHei"/>
              </a:rPr>
              <a:pPr algn="r">
                <a:buSzPct val="45000"/>
                <a:tabLst>
                  <a:tab pos="749300" algn="l"/>
                  <a:tab pos="1500188" algn="l"/>
                  <a:tab pos="2249488" algn="l"/>
                  <a:tab pos="3000375" algn="l"/>
                </a:tabLst>
              </a:pPr>
              <a:t>31</a:t>
            </a:fld>
            <a:endParaRPr lang="es-ES" sz="1100">
              <a:solidFill>
                <a:srgbClr val="000000"/>
              </a:solidFill>
              <a:latin typeface="Times New Roman" pitchFamily="18" charset="0"/>
              <a:ea typeface="Microsoft YaHei"/>
              <a:cs typeface="Microsoft YaHei"/>
            </a:endParaRPr>
          </a:p>
        </p:txBody>
      </p:sp>
      <p:sp>
        <p:nvSpPr>
          <p:cNvPr id="542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769938"/>
            <a:ext cx="5543550" cy="3836987"/>
          </a:xfrm>
          <a:ln/>
        </p:spPr>
      </p:sp>
      <p:sp>
        <p:nvSpPr>
          <p:cNvPr id="542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47738" y="4860925"/>
            <a:ext cx="5203825" cy="4603750"/>
          </a:xfrm>
          <a:noFill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05963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 txBox="1">
            <a:spLocks noGrp="1" noChangeArrowheads="1"/>
          </p:cNvSpPr>
          <p:nvPr/>
        </p:nvSpPr>
        <p:spPr bwMode="auto">
          <a:xfrm>
            <a:off x="4022725" y="9723438"/>
            <a:ext cx="3074988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564" tIns="46604" rIns="93564" bIns="46604" anchor="b"/>
          <a:lstStyle/>
          <a:p>
            <a:pPr algn="r">
              <a:buSzPct val="45000"/>
              <a:tabLst>
                <a:tab pos="749300" algn="l"/>
                <a:tab pos="1500188" algn="l"/>
                <a:tab pos="2249488" algn="l"/>
                <a:tab pos="3000375" algn="l"/>
              </a:tabLst>
            </a:pPr>
            <a:fld id="{14327904-11C5-4A5C-A57E-AA16FCDBC6FA}" type="slidenum">
              <a:rPr lang="es-ES" sz="1100">
                <a:solidFill>
                  <a:srgbClr val="000000"/>
                </a:solidFill>
                <a:latin typeface="Times New Roman" pitchFamily="18" charset="0"/>
                <a:ea typeface="Microsoft YaHei"/>
                <a:cs typeface="Microsoft YaHei"/>
              </a:rPr>
              <a:pPr algn="r">
                <a:buSzPct val="45000"/>
                <a:tabLst>
                  <a:tab pos="749300" algn="l"/>
                  <a:tab pos="1500188" algn="l"/>
                  <a:tab pos="2249488" algn="l"/>
                  <a:tab pos="3000375" algn="l"/>
                </a:tabLst>
              </a:pPr>
              <a:t>32</a:t>
            </a:fld>
            <a:endParaRPr lang="es-ES" sz="1100">
              <a:solidFill>
                <a:srgbClr val="000000"/>
              </a:solidFill>
              <a:latin typeface="Times New Roman" pitchFamily="18" charset="0"/>
              <a:ea typeface="Microsoft YaHei"/>
              <a:cs typeface="Microsoft YaHei"/>
            </a:endParaRPr>
          </a:p>
        </p:txBody>
      </p:sp>
      <p:sp>
        <p:nvSpPr>
          <p:cNvPr id="542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769938"/>
            <a:ext cx="5543550" cy="3836987"/>
          </a:xfrm>
          <a:ln/>
        </p:spPr>
      </p:sp>
      <p:sp>
        <p:nvSpPr>
          <p:cNvPr id="542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47738" y="4860925"/>
            <a:ext cx="5203825" cy="4603750"/>
          </a:xfrm>
          <a:noFill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74046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 txBox="1">
            <a:spLocks noGrp="1" noChangeArrowheads="1"/>
          </p:cNvSpPr>
          <p:nvPr/>
        </p:nvSpPr>
        <p:spPr bwMode="auto">
          <a:xfrm>
            <a:off x="4022725" y="9723438"/>
            <a:ext cx="3074988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564" tIns="46604" rIns="93564" bIns="46604" anchor="b"/>
          <a:lstStyle/>
          <a:p>
            <a:pPr algn="r">
              <a:buSzPct val="45000"/>
              <a:tabLst>
                <a:tab pos="749300" algn="l"/>
                <a:tab pos="1500188" algn="l"/>
                <a:tab pos="2249488" algn="l"/>
                <a:tab pos="3000375" algn="l"/>
              </a:tabLst>
            </a:pPr>
            <a:fld id="{14327904-11C5-4A5C-A57E-AA16FCDBC6FA}" type="slidenum">
              <a:rPr lang="es-ES" sz="1100">
                <a:solidFill>
                  <a:srgbClr val="000000"/>
                </a:solidFill>
                <a:latin typeface="Times New Roman" pitchFamily="18" charset="0"/>
                <a:ea typeface="Microsoft YaHei"/>
                <a:cs typeface="Microsoft YaHei"/>
              </a:rPr>
              <a:pPr algn="r">
                <a:buSzPct val="45000"/>
                <a:tabLst>
                  <a:tab pos="749300" algn="l"/>
                  <a:tab pos="1500188" algn="l"/>
                  <a:tab pos="2249488" algn="l"/>
                  <a:tab pos="3000375" algn="l"/>
                </a:tabLst>
              </a:pPr>
              <a:t>33</a:t>
            </a:fld>
            <a:endParaRPr lang="es-ES" sz="1100">
              <a:solidFill>
                <a:srgbClr val="000000"/>
              </a:solidFill>
              <a:latin typeface="Times New Roman" pitchFamily="18" charset="0"/>
              <a:ea typeface="Microsoft YaHei"/>
              <a:cs typeface="Microsoft YaHei"/>
            </a:endParaRPr>
          </a:p>
        </p:txBody>
      </p:sp>
      <p:sp>
        <p:nvSpPr>
          <p:cNvPr id="542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769938"/>
            <a:ext cx="5543550" cy="3836987"/>
          </a:xfrm>
          <a:ln/>
        </p:spPr>
      </p:sp>
      <p:sp>
        <p:nvSpPr>
          <p:cNvPr id="542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47738" y="4860925"/>
            <a:ext cx="5203825" cy="4603750"/>
          </a:xfrm>
          <a:noFill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9982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ES" sz="1100" b="0" kern="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990226-DF2A-477C-A468-33EE532C7A80}" type="slidenum">
              <a:rPr lang="es-ES" altLang="es-ES_tradnl" smtClean="0"/>
              <a:pPr>
                <a:defRPr/>
              </a:pPr>
              <a:t>39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1019351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797CBD-6163-4F74-9CA0-4EE552D544B4}" type="slidenum">
              <a:rPr lang="es-ES" altLang="es-ES_tradnl" smtClean="0"/>
              <a:pPr>
                <a:defRPr/>
              </a:pPr>
              <a:t>2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38914350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0FC64A0-3992-405B-94DA-46CBAB10F663}" type="slidenum">
              <a:rPr lang="es-ES"/>
              <a:pPr/>
              <a:t>40</a:t>
            </a:fld>
            <a:endParaRPr lang="es-ES"/>
          </a:p>
        </p:txBody>
      </p:sp>
      <p:sp>
        <p:nvSpPr>
          <p:cNvPr id="522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85825" y="812800"/>
            <a:ext cx="57880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lIns="0" tIns="24892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</a:pPr>
            <a:endParaRPr lang="es-ES" sz="2800" dirty="0">
              <a:latin typeface="Arial" charset="0"/>
              <a:ea typeface="Droid Sans Fallback" charset="0"/>
              <a:cs typeface="Droid Sans Fallb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49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0FC64A0-3992-405B-94DA-46CBAB10F663}" type="slidenum">
              <a:rPr lang="es-ES"/>
              <a:pPr/>
              <a:t>41</a:t>
            </a:fld>
            <a:endParaRPr lang="es-ES"/>
          </a:p>
        </p:txBody>
      </p:sp>
      <p:sp>
        <p:nvSpPr>
          <p:cNvPr id="522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85825" y="812800"/>
            <a:ext cx="57880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lIns="0" tIns="24892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</a:pPr>
            <a:endParaRPr lang="es-ES" sz="2800" dirty="0">
              <a:latin typeface="Arial" charset="0"/>
              <a:ea typeface="Droid Sans Fallback" charset="0"/>
              <a:cs typeface="Droid Sans Fallb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1332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6856B9E-F822-42E4-ACA6-6A07855079DE}" type="slidenum">
              <a:rPr lang="es-ES"/>
              <a:pPr/>
              <a:t>42</a:t>
            </a:fld>
            <a:endParaRPr lang="es-ES"/>
          </a:p>
        </p:txBody>
      </p:sp>
      <p:sp>
        <p:nvSpPr>
          <p:cNvPr id="532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85825" y="812800"/>
            <a:ext cx="57880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lIns="0" tIns="19558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</a:pPr>
            <a:endParaRPr lang="es-ES" sz="2200" dirty="0">
              <a:latin typeface="Arial" charset="0"/>
              <a:ea typeface="Droid Sans Fallback" charset="0"/>
              <a:cs typeface="Droid Sans Fallb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1599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0FC64A0-3992-405B-94DA-46CBAB10F663}" type="slidenum">
              <a:rPr lang="es-ES"/>
              <a:pPr/>
              <a:t>43</a:t>
            </a:fld>
            <a:endParaRPr lang="es-ES"/>
          </a:p>
        </p:txBody>
      </p:sp>
      <p:sp>
        <p:nvSpPr>
          <p:cNvPr id="522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85825" y="812800"/>
            <a:ext cx="57880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lIns="0" tIns="24892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</a:pPr>
            <a:endParaRPr lang="es-ES" sz="2800" dirty="0">
              <a:latin typeface="Arial" charset="0"/>
              <a:ea typeface="Droid Sans Fallback" charset="0"/>
              <a:cs typeface="Droid Sans Fallb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560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0FC64A0-3992-405B-94DA-46CBAB10F663}" type="slidenum">
              <a:rPr lang="es-ES"/>
              <a:pPr/>
              <a:t>44</a:t>
            </a:fld>
            <a:endParaRPr lang="es-ES"/>
          </a:p>
        </p:txBody>
      </p:sp>
      <p:sp>
        <p:nvSpPr>
          <p:cNvPr id="522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85825" y="812800"/>
            <a:ext cx="57880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lIns="0" tIns="24892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</a:pPr>
            <a:endParaRPr lang="es-ES" sz="2800" dirty="0">
              <a:latin typeface="Arial" charset="0"/>
              <a:ea typeface="Droid Sans Fallback" charset="0"/>
              <a:cs typeface="Droid Sans Fallb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9147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0FC64A0-3992-405B-94DA-46CBAB10F663}" type="slidenum">
              <a:rPr lang="es-ES"/>
              <a:pPr/>
              <a:t>45</a:t>
            </a:fld>
            <a:endParaRPr lang="es-ES"/>
          </a:p>
        </p:txBody>
      </p:sp>
      <p:sp>
        <p:nvSpPr>
          <p:cNvPr id="522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85825" y="812800"/>
            <a:ext cx="57880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lIns="0" tIns="24892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</a:pPr>
            <a:endParaRPr lang="es-ES" sz="2800" dirty="0">
              <a:latin typeface="Arial" charset="0"/>
              <a:ea typeface="Droid Sans Fallback" charset="0"/>
              <a:cs typeface="Droid Sans Fallb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7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0FC64A0-3992-405B-94DA-46CBAB10F663}" type="slidenum">
              <a:rPr lang="es-ES"/>
              <a:pPr/>
              <a:t>46</a:t>
            </a:fld>
            <a:endParaRPr lang="es-ES"/>
          </a:p>
        </p:txBody>
      </p:sp>
      <p:sp>
        <p:nvSpPr>
          <p:cNvPr id="522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85825" y="812800"/>
            <a:ext cx="57880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lIns="0" tIns="24892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</a:pPr>
            <a:endParaRPr lang="es-ES" sz="2800" dirty="0">
              <a:latin typeface="Arial" charset="0"/>
              <a:ea typeface="Droid Sans Fallback" charset="0"/>
              <a:cs typeface="Droid Sans Fallb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2773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0FC64A0-3992-405B-94DA-46CBAB10F663}" type="slidenum">
              <a:rPr lang="es-ES"/>
              <a:pPr/>
              <a:t>47</a:t>
            </a:fld>
            <a:endParaRPr lang="es-ES"/>
          </a:p>
        </p:txBody>
      </p:sp>
      <p:sp>
        <p:nvSpPr>
          <p:cNvPr id="522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85825" y="812800"/>
            <a:ext cx="57880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lIns="0" tIns="24892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</a:pPr>
            <a:endParaRPr lang="es-ES" sz="2800" dirty="0">
              <a:latin typeface="Arial" charset="0"/>
              <a:ea typeface="Droid Sans Fallback" charset="0"/>
              <a:cs typeface="Droid Sans Fallb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56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0FC64A0-3992-405B-94DA-46CBAB10F663}" type="slidenum">
              <a:rPr lang="es-ES"/>
              <a:pPr/>
              <a:t>48</a:t>
            </a:fld>
            <a:endParaRPr lang="es-ES"/>
          </a:p>
        </p:txBody>
      </p:sp>
      <p:sp>
        <p:nvSpPr>
          <p:cNvPr id="522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85825" y="812800"/>
            <a:ext cx="57880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lIns="0" tIns="24892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</a:pPr>
            <a:endParaRPr lang="es-ES" sz="2800" dirty="0">
              <a:latin typeface="Arial" charset="0"/>
              <a:ea typeface="Droid Sans Fallback" charset="0"/>
              <a:cs typeface="Droid Sans Fallb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6835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990226-DF2A-477C-A468-33EE532C7A80}" type="slidenum">
              <a:rPr lang="es-ES" altLang="es-ES_tradnl" smtClean="0"/>
              <a:pPr>
                <a:defRPr/>
              </a:pPr>
              <a:t>49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317801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990226-DF2A-477C-A468-33EE532C7A80}" type="slidenum">
              <a:rPr lang="es-ES" altLang="es-ES_tradnl" smtClean="0"/>
              <a:pPr>
                <a:defRPr/>
              </a:pPr>
              <a:t>3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19380234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0FC64A0-3992-405B-94DA-46CBAB10F663}" type="slidenum">
              <a:rPr lang="es-ES"/>
              <a:pPr/>
              <a:t>50</a:t>
            </a:fld>
            <a:endParaRPr lang="es-ES"/>
          </a:p>
        </p:txBody>
      </p:sp>
      <p:sp>
        <p:nvSpPr>
          <p:cNvPr id="522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85825" y="812800"/>
            <a:ext cx="57880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lIns="0" tIns="24892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</a:pPr>
            <a:endParaRPr lang="es-ES" sz="2800" dirty="0">
              <a:latin typeface="Arial" charset="0"/>
              <a:ea typeface="Droid Sans Fallback" charset="0"/>
              <a:cs typeface="Droid Sans Fallb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9582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0FC64A0-3992-405B-94DA-46CBAB10F663}" type="slidenum">
              <a:rPr lang="es-ES"/>
              <a:pPr/>
              <a:t>51</a:t>
            </a:fld>
            <a:endParaRPr lang="es-ES"/>
          </a:p>
        </p:txBody>
      </p:sp>
      <p:sp>
        <p:nvSpPr>
          <p:cNvPr id="522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85825" y="812800"/>
            <a:ext cx="57880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lIns="0" tIns="24892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</a:pPr>
            <a:endParaRPr lang="es-ES" sz="2800" dirty="0">
              <a:latin typeface="Arial" charset="0"/>
              <a:ea typeface="Droid Sans Fallback" charset="0"/>
              <a:cs typeface="Droid Sans Fallb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2589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0FC64A0-3992-405B-94DA-46CBAB10F663}" type="slidenum">
              <a:rPr lang="es-ES"/>
              <a:pPr/>
              <a:t>52</a:t>
            </a:fld>
            <a:endParaRPr lang="es-ES"/>
          </a:p>
        </p:txBody>
      </p:sp>
      <p:sp>
        <p:nvSpPr>
          <p:cNvPr id="522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85825" y="812800"/>
            <a:ext cx="57880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lIns="0" tIns="24892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</a:pPr>
            <a:endParaRPr lang="es-ES" sz="2800" dirty="0">
              <a:latin typeface="Arial" charset="0"/>
              <a:ea typeface="Droid Sans Fallback" charset="0"/>
              <a:cs typeface="Droid Sans Fallb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54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0FC64A0-3992-405B-94DA-46CBAB10F663}" type="slidenum">
              <a:rPr lang="es-ES"/>
              <a:pPr/>
              <a:t>53</a:t>
            </a:fld>
            <a:endParaRPr lang="es-ES"/>
          </a:p>
        </p:txBody>
      </p:sp>
      <p:sp>
        <p:nvSpPr>
          <p:cNvPr id="522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85825" y="812800"/>
            <a:ext cx="57880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lIns="0" tIns="24892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</a:pPr>
            <a:endParaRPr lang="es-ES" sz="2800" dirty="0">
              <a:latin typeface="Arial" charset="0"/>
              <a:ea typeface="Droid Sans Fallback" charset="0"/>
              <a:cs typeface="Droid Sans Fallb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8944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0FC64A0-3992-405B-94DA-46CBAB10F663}" type="slidenum">
              <a:rPr lang="es-ES"/>
              <a:pPr/>
              <a:t>54</a:t>
            </a:fld>
            <a:endParaRPr lang="es-ES"/>
          </a:p>
        </p:txBody>
      </p:sp>
      <p:sp>
        <p:nvSpPr>
          <p:cNvPr id="522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85825" y="812800"/>
            <a:ext cx="57880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lIns="0" tIns="24892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</a:pPr>
            <a:r>
              <a:rPr lang="es-ES" sz="2800">
                <a:latin typeface="Arial" charset="0"/>
                <a:ea typeface="Droid Sans Fallback" charset="0"/>
                <a:cs typeface="Droid Sans Fallback" charset="0"/>
              </a:rPr>
              <a:t>Ir siguiendo el hilo de los textos</a:t>
            </a:r>
          </a:p>
        </p:txBody>
      </p:sp>
    </p:spTree>
    <p:extLst>
      <p:ext uri="{BB962C8B-B14F-4D97-AF65-F5344CB8AC3E}">
        <p14:creationId xmlns:p14="http://schemas.microsoft.com/office/powerpoint/2010/main" val="29753742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0FC64A0-3992-405B-94DA-46CBAB10F663}" type="slidenum">
              <a:rPr lang="es-ES"/>
              <a:pPr/>
              <a:t>55</a:t>
            </a:fld>
            <a:endParaRPr lang="es-ES"/>
          </a:p>
        </p:txBody>
      </p:sp>
      <p:sp>
        <p:nvSpPr>
          <p:cNvPr id="522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85825" y="812800"/>
            <a:ext cx="57880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lIns="0" tIns="24892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</a:pPr>
            <a:endParaRPr lang="es-ES" sz="2800" dirty="0">
              <a:latin typeface="Arial" charset="0"/>
              <a:ea typeface="Droid Sans Fallback" charset="0"/>
              <a:cs typeface="Droid Sans Fallb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179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990226-DF2A-477C-A468-33EE532C7A80}" type="slidenum">
              <a:rPr lang="es-ES" altLang="es-ES_tradnl" smtClean="0"/>
              <a:pPr>
                <a:defRPr/>
              </a:pPr>
              <a:t>4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1938023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990226-DF2A-477C-A468-33EE532C7A80}" type="slidenum">
              <a:rPr lang="es-ES" altLang="es-ES_tradnl" smtClean="0"/>
              <a:pPr>
                <a:defRPr/>
              </a:pPr>
              <a:t>5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3565160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990226-DF2A-477C-A468-33EE532C7A80}" type="slidenum">
              <a:rPr lang="es-ES" altLang="es-ES_tradnl" smtClean="0"/>
              <a:pPr>
                <a:defRPr/>
              </a:pPr>
              <a:t>6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3651197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990226-DF2A-477C-A468-33EE532C7A80}" type="slidenum">
              <a:rPr lang="es-ES" altLang="es-ES_tradnl" smtClean="0"/>
              <a:pPr>
                <a:defRPr/>
              </a:pPr>
              <a:t>7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1466131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 txBox="1">
            <a:spLocks noGrp="1" noChangeArrowheads="1"/>
          </p:cNvSpPr>
          <p:nvPr/>
        </p:nvSpPr>
        <p:spPr bwMode="auto">
          <a:xfrm>
            <a:off x="4022725" y="9723438"/>
            <a:ext cx="3074988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564" tIns="46604" rIns="93564" bIns="46604" anchor="b"/>
          <a:lstStyle/>
          <a:p>
            <a:pPr algn="r">
              <a:buSzPct val="45000"/>
              <a:tabLst>
                <a:tab pos="749300" algn="l"/>
                <a:tab pos="1500188" algn="l"/>
                <a:tab pos="2249488" algn="l"/>
                <a:tab pos="3000375" algn="l"/>
              </a:tabLst>
            </a:pPr>
            <a:fld id="{14327904-11C5-4A5C-A57E-AA16FCDBC6FA}" type="slidenum">
              <a:rPr lang="es-ES" sz="1100">
                <a:solidFill>
                  <a:srgbClr val="000000"/>
                </a:solidFill>
                <a:latin typeface="Times New Roman" pitchFamily="18" charset="0"/>
                <a:ea typeface="Microsoft YaHei"/>
                <a:cs typeface="Microsoft YaHei"/>
              </a:rPr>
              <a:pPr algn="r">
                <a:buSzPct val="45000"/>
                <a:tabLst>
                  <a:tab pos="749300" algn="l"/>
                  <a:tab pos="1500188" algn="l"/>
                  <a:tab pos="2249488" algn="l"/>
                  <a:tab pos="3000375" algn="l"/>
                </a:tabLst>
              </a:pPr>
              <a:t>20</a:t>
            </a:fld>
            <a:endParaRPr lang="es-ES" sz="1100">
              <a:solidFill>
                <a:srgbClr val="000000"/>
              </a:solidFill>
              <a:latin typeface="Times New Roman" pitchFamily="18" charset="0"/>
              <a:ea typeface="Microsoft YaHei"/>
              <a:cs typeface="Microsoft YaHei"/>
            </a:endParaRPr>
          </a:p>
        </p:txBody>
      </p:sp>
      <p:sp>
        <p:nvSpPr>
          <p:cNvPr id="542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769938"/>
            <a:ext cx="5543550" cy="3836987"/>
          </a:xfrm>
          <a:ln/>
        </p:spPr>
      </p:sp>
      <p:sp>
        <p:nvSpPr>
          <p:cNvPr id="542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47738" y="4860925"/>
            <a:ext cx="5203825" cy="4603750"/>
          </a:xfrm>
          <a:noFill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8648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 txBox="1">
            <a:spLocks noGrp="1" noChangeArrowheads="1"/>
          </p:cNvSpPr>
          <p:nvPr/>
        </p:nvSpPr>
        <p:spPr bwMode="auto">
          <a:xfrm>
            <a:off x="4022725" y="9723438"/>
            <a:ext cx="3074988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564" tIns="46604" rIns="93564" bIns="46604" anchor="b"/>
          <a:lstStyle/>
          <a:p>
            <a:pPr algn="r">
              <a:buSzPct val="45000"/>
              <a:tabLst>
                <a:tab pos="749300" algn="l"/>
                <a:tab pos="1500188" algn="l"/>
                <a:tab pos="2249488" algn="l"/>
                <a:tab pos="3000375" algn="l"/>
              </a:tabLst>
            </a:pPr>
            <a:fld id="{14327904-11C5-4A5C-A57E-AA16FCDBC6FA}" type="slidenum">
              <a:rPr lang="es-ES" sz="1100">
                <a:solidFill>
                  <a:srgbClr val="000000"/>
                </a:solidFill>
                <a:latin typeface="Times New Roman" pitchFamily="18" charset="0"/>
                <a:ea typeface="Microsoft YaHei"/>
                <a:cs typeface="Microsoft YaHei"/>
              </a:rPr>
              <a:pPr algn="r">
                <a:buSzPct val="45000"/>
                <a:tabLst>
                  <a:tab pos="749300" algn="l"/>
                  <a:tab pos="1500188" algn="l"/>
                  <a:tab pos="2249488" algn="l"/>
                  <a:tab pos="3000375" algn="l"/>
                </a:tabLst>
              </a:pPr>
              <a:t>21</a:t>
            </a:fld>
            <a:endParaRPr lang="es-ES" sz="1100">
              <a:solidFill>
                <a:srgbClr val="000000"/>
              </a:solidFill>
              <a:latin typeface="Times New Roman" pitchFamily="18" charset="0"/>
              <a:ea typeface="Microsoft YaHei"/>
              <a:cs typeface="Microsoft YaHei"/>
            </a:endParaRPr>
          </a:p>
        </p:txBody>
      </p:sp>
      <p:sp>
        <p:nvSpPr>
          <p:cNvPr id="542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769938"/>
            <a:ext cx="5543550" cy="3836987"/>
          </a:xfrm>
          <a:ln/>
        </p:spPr>
      </p:sp>
      <p:sp>
        <p:nvSpPr>
          <p:cNvPr id="542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47738" y="4860925"/>
            <a:ext cx="5203825" cy="4603750"/>
          </a:xfrm>
          <a:noFill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8648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 Imagen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875" y="7938"/>
            <a:ext cx="88185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1037"/>
          <p:cNvSpPr>
            <a:spLocks noChangeShapeType="1"/>
          </p:cNvSpPr>
          <p:nvPr/>
        </p:nvSpPr>
        <p:spPr bwMode="auto">
          <a:xfrm>
            <a:off x="546100" y="6142038"/>
            <a:ext cx="382588" cy="0"/>
          </a:xfrm>
          <a:prstGeom prst="line">
            <a:avLst/>
          </a:prstGeom>
          <a:noFill/>
          <a:ln w="9525">
            <a:solidFill>
              <a:srgbClr val="4B92C8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_tradnl"/>
          </a:p>
        </p:txBody>
      </p:sp>
      <p:pic>
        <p:nvPicPr>
          <p:cNvPr id="6" name="6 Imagen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16825" y="5445125"/>
            <a:ext cx="1919288" cy="105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8 Rectángulo"/>
          <p:cNvSpPr>
            <a:spLocks noChangeArrowheads="1"/>
          </p:cNvSpPr>
          <p:nvPr/>
        </p:nvSpPr>
        <p:spPr bwMode="auto">
          <a:xfrm>
            <a:off x="344488" y="5732463"/>
            <a:ext cx="1728787" cy="814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algn="r" eaLnBrk="0" hangingPunct="0">
              <a:defRPr sz="1600" b="1">
                <a:solidFill>
                  <a:srgbClr val="FF6600"/>
                </a:solidFill>
                <a:latin typeface="Tahoma" pitchFamily="34" charset="0"/>
              </a:defRPr>
            </a:lvl1pPr>
            <a:lvl2pPr marL="742950" indent="-285750" algn="r" eaLnBrk="0" hangingPunct="0">
              <a:defRPr sz="1600" b="1">
                <a:solidFill>
                  <a:srgbClr val="FF6600"/>
                </a:solidFill>
                <a:latin typeface="Tahoma" pitchFamily="34" charset="0"/>
              </a:defRPr>
            </a:lvl2pPr>
            <a:lvl3pPr marL="1143000" indent="-228600" algn="r" eaLnBrk="0" hangingPunct="0">
              <a:defRPr sz="1600" b="1">
                <a:solidFill>
                  <a:srgbClr val="FF6600"/>
                </a:solidFill>
                <a:latin typeface="Tahoma" pitchFamily="34" charset="0"/>
              </a:defRPr>
            </a:lvl3pPr>
            <a:lvl4pPr marL="1600200" indent="-228600" algn="r" eaLnBrk="0" hangingPunct="0">
              <a:defRPr sz="1600" b="1">
                <a:solidFill>
                  <a:srgbClr val="FF6600"/>
                </a:solidFill>
                <a:latin typeface="Tahoma" pitchFamily="34" charset="0"/>
              </a:defRPr>
            </a:lvl4pPr>
            <a:lvl5pPr marL="2057400" indent="-228600" algn="r" eaLnBrk="0" hangingPunct="0">
              <a:defRPr sz="1600" b="1">
                <a:solidFill>
                  <a:srgbClr val="FF6600"/>
                </a:solidFill>
                <a:latin typeface="Tahoma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FF6600"/>
                </a:solidFill>
                <a:latin typeface="Tahoma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FF6600"/>
                </a:solidFill>
                <a:latin typeface="Tahoma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FF6600"/>
                </a:solidFill>
                <a:latin typeface="Tahoma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FF6600"/>
                </a:solidFill>
                <a:latin typeface="Tahoma" pitchFamily="34" charset="0"/>
              </a:defRPr>
            </a:lvl9pPr>
          </a:lstStyle>
          <a:p>
            <a:pPr eaLnBrk="1" hangingPunct="1">
              <a:defRPr/>
            </a:pPr>
            <a:endParaRPr lang="es-ES_tradnl" altLang="es-ES_tradnl"/>
          </a:p>
        </p:txBody>
      </p:sp>
      <p:sp>
        <p:nvSpPr>
          <p:cNvPr id="8" name="Text Box 1038"/>
          <p:cNvSpPr txBox="1">
            <a:spLocks noChangeArrowheads="1"/>
          </p:cNvSpPr>
          <p:nvPr/>
        </p:nvSpPr>
        <p:spPr bwMode="auto">
          <a:xfrm>
            <a:off x="273050" y="6165850"/>
            <a:ext cx="1871663" cy="414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91434" tIns="45718" rIns="91434" bIns="45718">
            <a:spAutoFit/>
          </a:bodyPr>
          <a:lstStyle>
            <a:lvl1pPr algn="r" eaLnBrk="0" hangingPunct="0">
              <a:defRPr sz="1600" b="1">
                <a:solidFill>
                  <a:srgbClr val="FF6600"/>
                </a:solidFill>
                <a:latin typeface="Tahoma" pitchFamily="34" charset="0"/>
              </a:defRPr>
            </a:lvl1pPr>
            <a:lvl2pPr marL="742950" indent="-285750" algn="r" eaLnBrk="0" hangingPunct="0">
              <a:defRPr sz="1600" b="1">
                <a:solidFill>
                  <a:srgbClr val="FF6600"/>
                </a:solidFill>
                <a:latin typeface="Tahoma" pitchFamily="34" charset="0"/>
              </a:defRPr>
            </a:lvl2pPr>
            <a:lvl3pPr marL="1143000" indent="-228600" algn="r" eaLnBrk="0" hangingPunct="0">
              <a:defRPr sz="1600" b="1">
                <a:solidFill>
                  <a:srgbClr val="FF6600"/>
                </a:solidFill>
                <a:latin typeface="Tahoma" pitchFamily="34" charset="0"/>
              </a:defRPr>
            </a:lvl3pPr>
            <a:lvl4pPr marL="1600200" indent="-228600" algn="r" eaLnBrk="0" hangingPunct="0">
              <a:defRPr sz="1600" b="1">
                <a:solidFill>
                  <a:srgbClr val="FF6600"/>
                </a:solidFill>
                <a:latin typeface="Tahoma" pitchFamily="34" charset="0"/>
              </a:defRPr>
            </a:lvl4pPr>
            <a:lvl5pPr marL="2057400" indent="-228600" algn="r" eaLnBrk="0" hangingPunct="0">
              <a:defRPr sz="1600" b="1">
                <a:solidFill>
                  <a:srgbClr val="FF6600"/>
                </a:solidFill>
                <a:latin typeface="Tahoma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FF6600"/>
                </a:solidFill>
                <a:latin typeface="Tahoma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FF6600"/>
                </a:solidFill>
                <a:latin typeface="Tahoma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FF6600"/>
                </a:solidFill>
                <a:latin typeface="Tahoma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FF6600"/>
                </a:solidFill>
                <a:latin typeface="Tahoma" pitchFamily="34" charset="0"/>
              </a:defRPr>
            </a:lvl9pPr>
          </a:lstStyle>
          <a:p>
            <a:pPr algn="l" eaLnBrk="1" hangingPunct="1">
              <a:defRPr/>
            </a:pPr>
            <a:r>
              <a:rPr lang="es-ES" altLang="es-ES_tradnl" sz="700" dirty="0">
                <a:solidFill>
                  <a:srgbClr val="4B92C8"/>
                </a:solidFill>
              </a:rPr>
              <a:t>panel.es</a:t>
            </a:r>
          </a:p>
          <a:p>
            <a:pPr algn="l" eaLnBrk="1" hangingPunct="1">
              <a:defRPr/>
            </a:pPr>
            <a:r>
              <a:rPr lang="es-ES" altLang="es-ES_tradnl" sz="700" dirty="0">
                <a:solidFill>
                  <a:srgbClr val="4B92C8"/>
                </a:solidFill>
              </a:rPr>
              <a:t>Panel Sistemas Informáticos, S.L.</a:t>
            </a:r>
          </a:p>
          <a:p>
            <a:pPr algn="l" eaLnBrk="1" hangingPunct="1">
              <a:defRPr/>
            </a:pPr>
            <a:r>
              <a:rPr lang="es-ES" altLang="es-ES_tradnl" sz="700" dirty="0">
                <a:solidFill>
                  <a:srgbClr val="4B92C8"/>
                </a:solidFill>
              </a:rPr>
              <a:t>Consultoría, servicios y soluciones TI.</a:t>
            </a:r>
            <a:endParaRPr lang="es-ES" altLang="es-ES_tradnl" sz="700" dirty="0"/>
          </a:p>
        </p:txBody>
      </p:sp>
      <p:sp>
        <p:nvSpPr>
          <p:cNvPr id="9" name="1 Título"/>
          <p:cNvSpPr>
            <a:spLocks noGrp="1"/>
          </p:cNvSpPr>
          <p:nvPr>
            <p:ph type="ctrTitle"/>
          </p:nvPr>
        </p:nvSpPr>
        <p:spPr>
          <a:xfrm>
            <a:off x="920552" y="2130425"/>
            <a:ext cx="7772400" cy="794519"/>
          </a:xfrm>
          <a:prstGeom prst="rect">
            <a:avLst/>
          </a:prstGeom>
        </p:spPr>
        <p:txBody>
          <a:bodyPr/>
          <a:lstStyle>
            <a:lvl1pPr algn="r">
              <a:defRPr sz="3500" baseline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_tradnl" dirty="0"/>
          </a:p>
        </p:txBody>
      </p:sp>
      <p:sp>
        <p:nvSpPr>
          <p:cNvPr id="10" name="2 Subtítulo"/>
          <p:cNvSpPr>
            <a:spLocks noGrp="1"/>
          </p:cNvSpPr>
          <p:nvPr>
            <p:ph type="subTitle" idx="1"/>
          </p:nvPr>
        </p:nvSpPr>
        <p:spPr>
          <a:xfrm>
            <a:off x="2368624" y="3284984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ES"/>
              <a:t>Haga clic para modificar el estilo de subtítulo del patrón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73710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altLang="es-ES_tradnl"/>
              <a:t>Página </a:t>
            </a:r>
            <a:fld id="{45A8CDAA-5B37-43B9-B086-1E782BD325A2}" type="slidenum">
              <a:rPr lang="es-ES" altLang="es-ES_tradnl"/>
              <a:pPr>
                <a:defRPr/>
              </a:pPr>
              <a:t>‹Nº›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4153002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altLang="es-ES_tradnl"/>
              <a:t>Página </a:t>
            </a:r>
            <a:fld id="{17CDDE80-CE5C-4269-8248-5471F6185217}" type="slidenum">
              <a:rPr lang="es-ES" altLang="es-ES_tradnl"/>
              <a:pPr>
                <a:defRPr/>
              </a:pPr>
              <a:t>‹Nº›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537103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altLang="es-ES_tradnl"/>
              <a:t>Página </a:t>
            </a:r>
            <a:fld id="{2243D5E1-2CE0-4DF0-8DED-449DA3A30A8B}" type="slidenum">
              <a:rPr lang="es-ES" altLang="es-ES_tradnl"/>
              <a:pPr>
                <a:defRPr/>
              </a:pPr>
              <a:t>‹Nº›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561790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-7938" y="6667500"/>
            <a:ext cx="2063751" cy="1905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altLang="es-ES_tradnl"/>
              <a:t>Página </a:t>
            </a:r>
            <a:fld id="{2243D5E1-2CE0-4DF0-8DED-449DA3A30A8B}" type="slidenum">
              <a:rPr lang="es-ES" altLang="es-ES_tradnl"/>
              <a:pPr>
                <a:defRPr/>
              </a:pPr>
              <a:t>‹Nº›</a:t>
            </a:fld>
            <a:endParaRPr lang="es-ES" alt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4521" y="275069"/>
            <a:ext cx="8912280" cy="11406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idx="10"/>
          </p:nvPr>
        </p:nvSpPr>
        <p:spPr>
          <a:xfrm>
            <a:off x="-7801" y="6667901"/>
            <a:ext cx="2062321" cy="37876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Página </a:t>
            </a:r>
            <a:fld id="{757DF226-05BC-4A51-8D0E-B412615110C7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139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 Imagen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99538" y="6338888"/>
            <a:ext cx="863600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700">
                <a:solidFill>
                  <a:srgbClr val="4B92C8"/>
                </a:solidFill>
              </a:defRPr>
            </a:lvl1pPr>
          </a:lstStyle>
          <a:p>
            <a:pPr>
              <a:defRPr/>
            </a:pPr>
            <a:r>
              <a:rPr lang="es-ES" altLang="es-ES_tradnl"/>
              <a:t>Página </a:t>
            </a:r>
            <a:fld id="{B1E4BC94-E8D4-43B4-8745-906A47E5508B}" type="slidenum">
              <a:rPr lang="es-ES" altLang="es-ES_tradnl"/>
              <a:pPr>
                <a:defRPr/>
              </a:pPr>
              <a:t>‹Nº›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1949904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altLang="es-ES_tradnl"/>
              <a:t>Página </a:t>
            </a:r>
            <a:fld id="{111844AF-8B35-41AA-9A93-770787D9C97D}" type="slidenum">
              <a:rPr lang="es-ES" altLang="es-ES_tradnl"/>
              <a:pPr>
                <a:defRPr/>
              </a:pPr>
              <a:t>‹Nº›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962927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altLang="es-ES_tradnl"/>
              <a:t>Página </a:t>
            </a:r>
            <a:fld id="{790B3BD3-1F15-4120-A903-4FB359F81EAA}" type="slidenum">
              <a:rPr lang="es-ES" altLang="es-ES_tradnl"/>
              <a:pPr>
                <a:defRPr/>
              </a:pPr>
              <a:t>‹Nº›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186554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altLang="es-ES_tradnl"/>
              <a:t>Página </a:t>
            </a:r>
            <a:fld id="{B83C0514-31B3-4D3A-B74C-CA86A41CB02D}" type="slidenum">
              <a:rPr lang="es-ES" altLang="es-ES_tradnl"/>
              <a:pPr>
                <a:defRPr/>
              </a:pPr>
              <a:t>‹Nº›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373427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altLang="es-ES_tradnl"/>
              <a:t>Página </a:t>
            </a:r>
            <a:fld id="{AE3205FD-FF22-41AE-AA2E-1D56A842A5A2}" type="slidenum">
              <a:rPr lang="es-ES" altLang="es-ES_tradnl"/>
              <a:pPr>
                <a:defRPr/>
              </a:pPr>
              <a:t>‹Nº›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256603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altLang="es-ES_tradnl"/>
              <a:t>Página </a:t>
            </a:r>
            <a:fld id="{69174A03-C523-44F3-812B-3A714D2306C1}" type="slidenum">
              <a:rPr lang="es-ES" altLang="es-ES_tradnl"/>
              <a:pPr>
                <a:defRPr/>
              </a:pPr>
              <a:t>‹Nº›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3897685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763" y="6656388"/>
            <a:ext cx="2063750" cy="1905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altLang="es-ES_tradnl"/>
              <a:t>Página </a:t>
            </a:r>
            <a:fld id="{2916809C-9909-4BB8-A4DB-62ECE49795FD}" type="slidenum">
              <a:rPr lang="es-ES" altLang="es-ES_tradnl"/>
              <a:pPr>
                <a:defRPr/>
              </a:pPr>
              <a:t>‹Nº›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1023847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s-ES_tradn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altLang="es-ES_tradnl"/>
              <a:t>Página </a:t>
            </a:r>
            <a:fld id="{5A1B7EC6-200E-415C-8B06-623FFB12DF99}" type="slidenum">
              <a:rPr lang="es-ES" altLang="es-ES_tradnl"/>
              <a:pPr>
                <a:defRPr/>
              </a:pPr>
              <a:t>‹Nº›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4014599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7938" y="6667500"/>
            <a:ext cx="2063751" cy="1905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l">
              <a:defRPr sz="700">
                <a:solidFill>
                  <a:srgbClr val="4B92C8"/>
                </a:solidFill>
              </a:defRPr>
            </a:lvl1pPr>
          </a:lstStyle>
          <a:p>
            <a:pPr>
              <a:defRPr/>
            </a:pPr>
            <a:r>
              <a:rPr lang="es-ES" altLang="es-ES_tradnl"/>
              <a:t>Página </a:t>
            </a:r>
            <a:fld id="{E13D7E5A-30C9-4A11-9199-7FD358015BD6}" type="slidenum">
              <a:rPr lang="es-ES" altLang="es-ES_tradnl"/>
              <a:pPr>
                <a:defRPr/>
              </a:pPr>
              <a:t>‹Nº›</a:t>
            </a:fld>
            <a:endParaRPr lang="es-ES" altLang="es-ES_tradnl"/>
          </a:p>
        </p:txBody>
      </p:sp>
      <p:pic>
        <p:nvPicPr>
          <p:cNvPr id="1027" name="1 Imagen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1588" y="-7938"/>
            <a:ext cx="6751637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7 Imagen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8999538" y="6338888"/>
            <a:ext cx="863600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7433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674" r:id="rId13"/>
    <p:sldLayoutId id="2147483701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jpeg"/><Relationship Id="rId16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jpg"/><Relationship Id="rId10" Type="http://schemas.openxmlformats.org/officeDocument/2006/relationships/image" Target="../media/image36.jpe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0.png"/><Relationship Id="rId4" Type="http://schemas.microsoft.com/office/2007/relationships/hdphoto" Target="../media/hdphoto3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microsoft.com/office/2007/relationships/hdphoto" Target="../media/hdphoto5.wdp"/><Relationship Id="rId10" Type="http://schemas.openxmlformats.org/officeDocument/2006/relationships/image" Target="../media/image67.jpeg"/><Relationship Id="rId4" Type="http://schemas.openxmlformats.org/officeDocument/2006/relationships/image" Target="../media/image63.png"/><Relationship Id="rId9" Type="http://schemas.openxmlformats.org/officeDocument/2006/relationships/image" Target="../media/image6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1 Título"/>
          <p:cNvSpPr>
            <a:spLocks noGrp="1"/>
          </p:cNvSpPr>
          <p:nvPr>
            <p:ph type="ctrTitle"/>
          </p:nvPr>
        </p:nvSpPr>
        <p:spPr bwMode="auto">
          <a:xfrm>
            <a:off x="1280592" y="3341614"/>
            <a:ext cx="8121650" cy="372169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" altLang="es-ES_tradnl" sz="2400" dirty="0">
                <a:latin typeface="Calibri" pitchFamily="34" charset="0"/>
              </a:rPr>
              <a:t>¿Automatizamos?</a:t>
            </a:r>
            <a:endParaRPr lang="es-ES_tradnl" altLang="es-ES_tradnl" sz="2400" dirty="0">
              <a:latin typeface="Calibri" pitchFamily="34" charset="0"/>
            </a:endParaRPr>
          </a:p>
        </p:txBody>
      </p:sp>
      <p:grpSp>
        <p:nvGrpSpPr>
          <p:cNvPr id="28675" name="1 Grupo"/>
          <p:cNvGrpSpPr>
            <a:grpSpLocks/>
          </p:cNvGrpSpPr>
          <p:nvPr/>
        </p:nvGrpSpPr>
        <p:grpSpPr bwMode="auto">
          <a:xfrm>
            <a:off x="266700" y="5827713"/>
            <a:ext cx="1733550" cy="409575"/>
            <a:chOff x="267122" y="5827713"/>
            <a:chExt cx="1733550" cy="409599"/>
          </a:xfrm>
        </p:grpSpPr>
        <p:sp>
          <p:nvSpPr>
            <p:cNvPr id="28677" name="Text Box 68"/>
            <p:cNvSpPr txBox="1">
              <a:spLocks noChangeArrowheads="1"/>
            </p:cNvSpPr>
            <p:nvPr/>
          </p:nvSpPr>
          <p:spPr bwMode="auto">
            <a:xfrm>
              <a:off x="273472" y="5827713"/>
              <a:ext cx="909223" cy="261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 altLang="es-ES_tradnl" sz="1100" b="0" i="1" dirty="0">
                  <a:solidFill>
                    <a:srgbClr val="00629C"/>
                  </a:solidFill>
                </a:rPr>
                <a:t>14/07/2020</a:t>
              </a:r>
            </a:p>
          </p:txBody>
        </p:sp>
        <p:sp>
          <p:nvSpPr>
            <p:cNvPr id="28678" name="Text Box 1"/>
            <p:cNvSpPr txBox="1">
              <a:spLocks noChangeArrowheads="1"/>
            </p:cNvSpPr>
            <p:nvPr/>
          </p:nvSpPr>
          <p:spPr bwMode="auto">
            <a:xfrm>
              <a:off x="267122" y="6021868"/>
              <a:ext cx="173355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s-ES" altLang="es-ES_tradnl" sz="800" b="0" i="1" dirty="0" err="1">
                  <a:solidFill>
                    <a:srgbClr val="00629C"/>
                  </a:solidFill>
                  <a:ea typeface="Microsoft YaHei"/>
                  <a:cs typeface="Microsoft YaHei"/>
                </a:rPr>
                <a:t>CEllST</a:t>
              </a:r>
              <a:r>
                <a:rPr lang="es-ES" altLang="es-ES_tradnl" sz="800" b="0" i="1" dirty="0">
                  <a:solidFill>
                    <a:srgbClr val="00629C"/>
                  </a:solidFill>
                  <a:ea typeface="Microsoft YaHei"/>
                  <a:cs typeface="Microsoft YaHei"/>
                </a:rPr>
                <a:t> -spa- v1.0</a:t>
              </a:r>
            </a:p>
          </p:txBody>
        </p:sp>
      </p:grpSp>
      <p:pic>
        <p:nvPicPr>
          <p:cNvPr id="3" name="Imagen 2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7806D024-F5E8-4E9A-85A9-8A1199854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790" y="2260108"/>
            <a:ext cx="4118689" cy="1285031"/>
          </a:xfrm>
          <a:prstGeom prst="rect">
            <a:avLst/>
          </a:prstGeom>
        </p:spPr>
      </p:pic>
      <p:sp>
        <p:nvSpPr>
          <p:cNvPr id="10" name="1 Título">
            <a:extLst>
              <a:ext uri="{FF2B5EF4-FFF2-40B4-BE49-F238E27FC236}">
                <a16:creationId xmlns:a16="http://schemas.microsoft.com/office/drawing/2014/main" id="{FD893C2E-0CA1-48FF-A3F4-B5002621CB99}"/>
              </a:ext>
            </a:extLst>
          </p:cNvPr>
          <p:cNvSpPr txBox="1">
            <a:spLocks/>
          </p:cNvSpPr>
          <p:nvPr/>
        </p:nvSpPr>
        <p:spPr bwMode="auto">
          <a:xfrm>
            <a:off x="1280592" y="3713783"/>
            <a:ext cx="8121650" cy="3381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500" baseline="0">
                <a:solidFill>
                  <a:schemeClr val="tx2"/>
                </a:solidFill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altLang="es-ES_tradnl" sz="1800" b="0" kern="0" dirty="0">
                <a:latin typeface="Calibri" pitchFamily="34" charset="0"/>
              </a:rPr>
              <a:t>Automatización de Pruebas Funcionales</a:t>
            </a:r>
            <a:endParaRPr lang="es-ES_tradnl" altLang="es-ES_tradnl" sz="2000" b="0" kern="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altLang="es-ES_tradnl" dirty="0"/>
              <a:t>Página </a:t>
            </a:r>
            <a:fld id="{B1E4BC94-E8D4-43B4-8745-906A47E5508B}" type="slidenum">
              <a:rPr lang="es-ES" altLang="es-ES_tradnl" smtClean="0"/>
              <a:pPr>
                <a:defRPr/>
              </a:pPr>
              <a:t>10</a:t>
            </a:fld>
            <a:endParaRPr lang="es-ES" altLang="es-ES_tradnl" dirty="0"/>
          </a:p>
        </p:txBody>
      </p:sp>
      <p:sp>
        <p:nvSpPr>
          <p:cNvPr id="7" name="Text Box 52">
            <a:extLst>
              <a:ext uri="{FF2B5EF4-FFF2-40B4-BE49-F238E27FC236}">
                <a16:creationId xmlns:a16="http://schemas.microsoft.com/office/drawing/2014/main" id="{84B63121-FFE9-435B-8CBE-2D09CCD3B79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1511549"/>
            <a:ext cx="79928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4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 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117869B-1EBA-40BB-97C2-902891E2D6EA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 Box 52">
            <a:extLst>
              <a:ext uri="{FF2B5EF4-FFF2-40B4-BE49-F238E27FC236}">
                <a16:creationId xmlns:a16="http://schemas.microsoft.com/office/drawing/2014/main" id="{72133D0F-96C3-47B1-A9C5-D45DCC296D2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2815815"/>
            <a:ext cx="79928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4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 </a:t>
            </a:r>
          </a:p>
        </p:txBody>
      </p:sp>
      <p:sp>
        <p:nvSpPr>
          <p:cNvPr id="13" name="Text Box 52">
            <a:extLst>
              <a:ext uri="{FF2B5EF4-FFF2-40B4-BE49-F238E27FC236}">
                <a16:creationId xmlns:a16="http://schemas.microsoft.com/office/drawing/2014/main" id="{44A4C699-9CC0-4B1C-B3A9-255968C5D73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4145468"/>
            <a:ext cx="79928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4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 </a:t>
            </a:r>
          </a:p>
        </p:txBody>
      </p:sp>
      <p:sp>
        <p:nvSpPr>
          <p:cNvPr id="14" name="Text Box 52">
            <a:extLst>
              <a:ext uri="{FF2B5EF4-FFF2-40B4-BE49-F238E27FC236}">
                <a16:creationId xmlns:a16="http://schemas.microsoft.com/office/drawing/2014/main" id="{CD2A4178-162D-4F65-9137-C12C952E33F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5582233"/>
            <a:ext cx="83521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4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 </a:t>
            </a:r>
          </a:p>
        </p:txBody>
      </p:sp>
      <p:pic>
        <p:nvPicPr>
          <p:cNvPr id="3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0CAACC8-F64A-4E7A-85F3-313D700425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1336136"/>
            <a:ext cx="1440160" cy="79208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E514F98-3836-47F4-9430-735AD4B84F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" t="18679" r="9474" b="22374"/>
          <a:stretch/>
        </p:blipFill>
        <p:spPr>
          <a:xfrm>
            <a:off x="4089648" y="1336137"/>
            <a:ext cx="1527573" cy="79207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FF346F5E-1F1A-4720-9158-EFD151227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169" y="1336136"/>
            <a:ext cx="1584176" cy="796720"/>
          </a:xfrm>
          <a:prstGeom prst="rect">
            <a:avLst/>
          </a:prstGeom>
        </p:spPr>
      </p:pic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8864EFB7-358E-4EDF-9FD1-CE1D934FA1B0}"/>
              </a:ext>
            </a:extLst>
          </p:cNvPr>
          <p:cNvSpPr/>
          <p:nvPr/>
        </p:nvSpPr>
        <p:spPr bwMode="auto">
          <a:xfrm>
            <a:off x="3369196" y="1665253"/>
            <a:ext cx="504056" cy="177276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1" i="0" u="none" strike="noStrike" cap="none" normalizeH="0" baseline="0">
              <a:ln>
                <a:noFill/>
              </a:ln>
              <a:solidFill>
                <a:srgbClr val="FF6600"/>
              </a:solidFill>
              <a:effectLst/>
              <a:latin typeface="Tahoma" pitchFamily="34" charset="0"/>
            </a:endParaRPr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4607E1F2-FC47-46BF-8392-BEB29B65C141}"/>
              </a:ext>
            </a:extLst>
          </p:cNvPr>
          <p:cNvSpPr/>
          <p:nvPr/>
        </p:nvSpPr>
        <p:spPr bwMode="auto">
          <a:xfrm>
            <a:off x="5789167" y="1665253"/>
            <a:ext cx="504056" cy="177276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1" i="0" u="none" strike="noStrike" cap="none" normalizeH="0" baseline="0">
              <a:ln>
                <a:noFill/>
              </a:ln>
              <a:solidFill>
                <a:srgbClr val="FF6600"/>
              </a:solidFill>
              <a:effectLst/>
              <a:latin typeface="Tahoma" pitchFamily="34" charset="0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008BE439-01F6-41C6-879F-F5499F2C8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1126" y="2595340"/>
            <a:ext cx="1638070" cy="83366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7AF30DE-D8E9-4733-BA0F-8A1A4F899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904" y="3881605"/>
            <a:ext cx="1296144" cy="91554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18498B4-9961-4214-8076-3592BED830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26" y="5279859"/>
            <a:ext cx="1565690" cy="1124777"/>
          </a:xfrm>
          <a:prstGeom prst="rect">
            <a:avLst/>
          </a:prstGeom>
        </p:spPr>
      </p:pic>
      <p:pic>
        <p:nvPicPr>
          <p:cNvPr id="18" name="Imagen 1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20E2F669-636C-40AC-83D6-98F216AE95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902" y="3933056"/>
            <a:ext cx="1632095" cy="833660"/>
          </a:xfrm>
          <a:prstGeom prst="rect">
            <a:avLst/>
          </a:prstGeom>
        </p:spPr>
      </p:pic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E0A0CEDF-0F65-410E-9828-5A252145E534}"/>
              </a:ext>
            </a:extLst>
          </p:cNvPr>
          <p:cNvSpPr/>
          <p:nvPr/>
        </p:nvSpPr>
        <p:spPr bwMode="auto">
          <a:xfrm>
            <a:off x="3656856" y="4315462"/>
            <a:ext cx="504056" cy="177276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1" i="0" u="none" strike="noStrike" cap="none" normalizeH="0" baseline="0">
              <a:ln>
                <a:noFill/>
              </a:ln>
              <a:solidFill>
                <a:srgbClr val="FF6600"/>
              </a:solidFill>
              <a:effectLst/>
              <a:latin typeface="Tahoma" pitchFamily="34" charset="0"/>
            </a:endParaRPr>
          </a:p>
        </p:txBody>
      </p:sp>
      <p:sp>
        <p:nvSpPr>
          <p:cNvPr id="19" name="Rektangel 14">
            <a:extLst>
              <a:ext uri="{FF2B5EF4-FFF2-40B4-BE49-F238E27FC236}">
                <a16:creationId xmlns:a16="http://schemas.microsoft.com/office/drawing/2014/main" id="{28EFB3F9-3E99-45C1-9179-CD7E3825F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6604" y="652626"/>
            <a:ext cx="2302580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Comerciales</a:t>
            </a:r>
          </a:p>
        </p:txBody>
      </p:sp>
      <p:sp>
        <p:nvSpPr>
          <p:cNvPr id="2" name="Rektangel 14">
            <a:extLst>
              <a:ext uri="{FF2B5EF4-FFF2-40B4-BE49-F238E27FC236}">
                <a16:creationId xmlns:a16="http://schemas.microsoft.com/office/drawing/2014/main" id="{F3ADAA0D-4860-45B9-A718-88F93EED2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</p:spTree>
    <p:extLst>
      <p:ext uri="{BB962C8B-B14F-4D97-AF65-F5344CB8AC3E}">
        <p14:creationId xmlns:p14="http://schemas.microsoft.com/office/powerpoint/2010/main" val="341839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14" grpId="0"/>
      <p:bldP spid="21" grpId="0" animBg="1"/>
      <p:bldP spid="24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altLang="es-ES_tradnl" dirty="0"/>
              <a:t>Página </a:t>
            </a:r>
            <a:fld id="{B1E4BC94-E8D4-43B4-8745-906A47E5508B}" type="slidenum">
              <a:rPr lang="es-ES" altLang="es-ES_tradnl" smtClean="0"/>
              <a:pPr>
                <a:defRPr/>
              </a:pPr>
              <a:t>11</a:t>
            </a:fld>
            <a:endParaRPr lang="es-ES" altLang="es-ES_tradnl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117869B-1EBA-40BB-97C2-902891E2D6EA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ektangel 14">
            <a:extLst>
              <a:ext uri="{FF2B5EF4-FFF2-40B4-BE49-F238E27FC236}">
                <a16:creationId xmlns:a16="http://schemas.microsoft.com/office/drawing/2014/main" id="{11A5D088-C25C-4F69-9B24-130ED0C9E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928" y="620688"/>
            <a:ext cx="2302580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Selenium</a:t>
            </a:r>
            <a:endParaRPr lang="es-ES" sz="2000" b="0" dirty="0">
              <a:solidFill>
                <a:srgbClr val="151616"/>
              </a:solidFill>
              <a:latin typeface="Calibri" pitchFamily="34" charset="0"/>
              <a:ea typeface="ＭＳ Ｐゴシック"/>
              <a:cs typeface="Arial" charset="0"/>
            </a:endParaRPr>
          </a:p>
        </p:txBody>
      </p:sp>
      <p:sp>
        <p:nvSpPr>
          <p:cNvPr id="2" name="Rektangel 14">
            <a:extLst>
              <a:ext uri="{FF2B5EF4-FFF2-40B4-BE49-F238E27FC236}">
                <a16:creationId xmlns:a16="http://schemas.microsoft.com/office/drawing/2014/main" id="{6D9ECFEA-E9C8-4A9A-92E5-562509653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  <p:sp>
        <p:nvSpPr>
          <p:cNvPr id="20" name="Text Box 52">
            <a:extLst>
              <a:ext uri="{FF2B5EF4-FFF2-40B4-BE49-F238E27FC236}">
                <a16:creationId xmlns:a16="http://schemas.microsoft.com/office/drawing/2014/main" id="{75F1A14B-F61E-4816-926D-C37A4879B02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2035512"/>
            <a:ext cx="79928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Selenium es una herramienta open source para automatización de pruebas en aplicaciones web, dando soporte a distintos navegadores y plataformas.</a:t>
            </a:r>
          </a:p>
        </p:txBody>
      </p:sp>
      <p:sp>
        <p:nvSpPr>
          <p:cNvPr id="23" name="Text Box 52">
            <a:extLst>
              <a:ext uri="{FF2B5EF4-FFF2-40B4-BE49-F238E27FC236}">
                <a16:creationId xmlns:a16="http://schemas.microsoft.com/office/drawing/2014/main" id="{A6752EA9-61AB-4995-8F9A-12237062CDF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3867650"/>
            <a:ext cx="79928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Disponible en múltiples sabores y colores  ;)  ;)</a:t>
            </a:r>
          </a:p>
        </p:txBody>
      </p:sp>
      <p:sp>
        <p:nvSpPr>
          <p:cNvPr id="10" name="Rektangel 14">
            <a:extLst>
              <a:ext uri="{FF2B5EF4-FFF2-40B4-BE49-F238E27FC236}">
                <a16:creationId xmlns:a16="http://schemas.microsoft.com/office/drawing/2014/main" id="{EF82AAFC-C3E4-4278-AE7C-5C3649037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937" y="1412776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801688">
              <a:spcBef>
                <a:spcPts val="1200"/>
              </a:spcBef>
              <a:defRPr/>
            </a:pPr>
            <a:r>
              <a:rPr lang="es-ES" sz="24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¿Qué es </a:t>
            </a:r>
            <a:r>
              <a:rPr lang="es-ES" sz="24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Selenium</a:t>
            </a:r>
            <a:r>
              <a:rPr lang="es-ES" sz="24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?</a:t>
            </a:r>
          </a:p>
        </p:txBody>
      </p:sp>
      <p:sp>
        <p:nvSpPr>
          <p:cNvPr id="28" name="Text Box 52">
            <a:extLst>
              <a:ext uri="{FF2B5EF4-FFF2-40B4-BE49-F238E27FC236}">
                <a16:creationId xmlns:a16="http://schemas.microsoft.com/office/drawing/2014/main" id="{574AEECD-D460-4B0E-972B-FDAD68F09A2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3219578"/>
            <a:ext cx="79928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Creado en 2004 por Jason Huggins</a:t>
            </a:r>
          </a:p>
        </p:txBody>
      </p:sp>
      <p:sp>
        <p:nvSpPr>
          <p:cNvPr id="30" name="Text Box 52">
            <a:extLst>
              <a:ext uri="{FF2B5EF4-FFF2-40B4-BE49-F238E27FC236}">
                <a16:creationId xmlns:a16="http://schemas.microsoft.com/office/drawing/2014/main" id="{2E544E4B-21D7-43F2-B000-15A69AF1B78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585592" y="4459228"/>
            <a:ext cx="187146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801688">
              <a:spcBef>
                <a:spcPct val="20000"/>
              </a:spcBef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Selenium IDE</a:t>
            </a:r>
          </a:p>
        </p:txBody>
      </p:sp>
      <p:sp>
        <p:nvSpPr>
          <p:cNvPr id="31" name="Text Box 52">
            <a:extLst>
              <a:ext uri="{FF2B5EF4-FFF2-40B4-BE49-F238E27FC236}">
                <a16:creationId xmlns:a16="http://schemas.microsoft.com/office/drawing/2014/main" id="{E02A1A21-78EB-49E0-9B04-5781F210DD5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585592" y="5023819"/>
            <a:ext cx="251953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801688">
              <a:spcBef>
                <a:spcPct val="20000"/>
              </a:spcBef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Selenium WebDriver</a:t>
            </a:r>
          </a:p>
        </p:txBody>
      </p:sp>
      <p:sp>
        <p:nvSpPr>
          <p:cNvPr id="32" name="Text Box 52">
            <a:extLst>
              <a:ext uri="{FF2B5EF4-FFF2-40B4-BE49-F238E27FC236}">
                <a16:creationId xmlns:a16="http://schemas.microsoft.com/office/drawing/2014/main" id="{2D31FB2C-AB45-4FB1-B483-3973B9FA789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585592" y="5588410"/>
            <a:ext cx="251953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801688">
              <a:spcBef>
                <a:spcPct val="20000"/>
              </a:spcBef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Selenium Grid</a:t>
            </a:r>
          </a:p>
        </p:txBody>
      </p: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A8A5E5C9-43E9-4CB6-90C0-05B3AFFEDA19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014453" y="4375747"/>
            <a:ext cx="1512935" cy="1296144"/>
          </a:xfrm>
          <a:prstGeom prst="bentConnector3">
            <a:avLst>
              <a:gd name="adj1" fmla="val 9992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849AF9D-0146-48D0-95E5-468A3A85870E}"/>
              </a:ext>
            </a:extLst>
          </p:cNvPr>
          <p:cNvCxnSpPr>
            <a:cxnSpLocks/>
          </p:cNvCxnSpPr>
          <p:nvPr/>
        </p:nvCxnSpPr>
        <p:spPr bwMode="auto">
          <a:xfrm flipH="1">
            <a:off x="2144688" y="5223874"/>
            <a:ext cx="129614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5D25E83F-BF59-4DFE-8D88-722AB9F8654D}"/>
              </a:ext>
            </a:extLst>
          </p:cNvPr>
          <p:cNvCxnSpPr>
            <a:cxnSpLocks/>
          </p:cNvCxnSpPr>
          <p:nvPr/>
        </p:nvCxnSpPr>
        <p:spPr bwMode="auto">
          <a:xfrm flipH="1">
            <a:off x="2144688" y="4659283"/>
            <a:ext cx="129614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433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altLang="es-ES_tradnl" dirty="0"/>
              <a:t>Página </a:t>
            </a:r>
            <a:fld id="{B1E4BC94-E8D4-43B4-8745-906A47E5508B}" type="slidenum">
              <a:rPr lang="es-ES" altLang="es-ES_tradnl" smtClean="0"/>
              <a:pPr>
                <a:defRPr/>
              </a:pPr>
              <a:t>12</a:t>
            </a:fld>
            <a:endParaRPr lang="es-ES" altLang="es-ES_tradnl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117869B-1EBA-40BB-97C2-902891E2D6EA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ektangel 14">
            <a:extLst>
              <a:ext uri="{FF2B5EF4-FFF2-40B4-BE49-F238E27FC236}">
                <a16:creationId xmlns:a16="http://schemas.microsoft.com/office/drawing/2014/main" id="{11A5D088-C25C-4F69-9B24-130ED0C9E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928" y="620688"/>
            <a:ext cx="2302580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Selenium</a:t>
            </a: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 IDE</a:t>
            </a:r>
          </a:p>
        </p:txBody>
      </p:sp>
      <p:sp>
        <p:nvSpPr>
          <p:cNvPr id="2" name="Rektangel 14">
            <a:extLst>
              <a:ext uri="{FF2B5EF4-FFF2-40B4-BE49-F238E27FC236}">
                <a16:creationId xmlns:a16="http://schemas.microsoft.com/office/drawing/2014/main" id="{6D9ECFEA-E9C8-4A9A-92E5-562509653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  <p:sp>
        <p:nvSpPr>
          <p:cNvPr id="20" name="Text Box 52">
            <a:extLst>
              <a:ext uri="{FF2B5EF4-FFF2-40B4-BE49-F238E27FC236}">
                <a16:creationId xmlns:a16="http://schemas.microsoft.com/office/drawing/2014/main" id="{75F1A14B-F61E-4816-926D-C37A4879B02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2564904"/>
            <a:ext cx="79928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Inicialmente conocido como Selenium Recorder</a:t>
            </a:r>
          </a:p>
        </p:txBody>
      </p:sp>
      <p:sp>
        <p:nvSpPr>
          <p:cNvPr id="21" name="Text Box 52">
            <a:extLst>
              <a:ext uri="{FF2B5EF4-FFF2-40B4-BE49-F238E27FC236}">
                <a16:creationId xmlns:a16="http://schemas.microsoft.com/office/drawing/2014/main" id="{8027C7ED-6B1C-41FC-B2F8-A67C2C54B9F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3244914"/>
            <a:ext cx="79928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Fuertemente vinculado al navegador Firefox al ser una extensión</a:t>
            </a:r>
          </a:p>
        </p:txBody>
      </p:sp>
      <p:sp>
        <p:nvSpPr>
          <p:cNvPr id="23" name="Text Box 52">
            <a:extLst>
              <a:ext uri="{FF2B5EF4-FFF2-40B4-BE49-F238E27FC236}">
                <a16:creationId xmlns:a16="http://schemas.microsoft.com/office/drawing/2014/main" id="{A6752EA9-61AB-4995-8F9A-12237062CDF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4757082"/>
            <a:ext cx="79928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Amplia comunidad involucrada en su mantenimiento y extensiones</a:t>
            </a:r>
          </a:p>
        </p:txBody>
      </p:sp>
      <p:sp>
        <p:nvSpPr>
          <p:cNvPr id="10" name="Rektangel 14">
            <a:extLst>
              <a:ext uri="{FF2B5EF4-FFF2-40B4-BE49-F238E27FC236}">
                <a16:creationId xmlns:a16="http://schemas.microsoft.com/office/drawing/2014/main" id="{EF82AAFC-C3E4-4278-AE7C-5C3649037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937" y="1726144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801688">
              <a:spcBef>
                <a:spcPts val="1200"/>
              </a:spcBef>
              <a:defRPr/>
            </a:pPr>
            <a:r>
              <a:rPr lang="es-ES" sz="24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Titulares </a:t>
            </a:r>
            <a:r>
              <a:rPr lang="es-ES" sz="24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Selenium</a:t>
            </a:r>
            <a:r>
              <a:rPr lang="es-ES" sz="24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 IDE</a:t>
            </a:r>
          </a:p>
        </p:txBody>
      </p:sp>
      <p:sp>
        <p:nvSpPr>
          <p:cNvPr id="28" name="Text Box 52">
            <a:extLst>
              <a:ext uri="{FF2B5EF4-FFF2-40B4-BE49-F238E27FC236}">
                <a16:creationId xmlns:a16="http://schemas.microsoft.com/office/drawing/2014/main" id="{574AEECD-D460-4B0E-972B-FDAD68F09A2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3964994"/>
            <a:ext cx="79928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Permite grabar, editar y depurar pruebas</a:t>
            </a:r>
          </a:p>
        </p:txBody>
      </p:sp>
    </p:spTree>
    <p:extLst>
      <p:ext uri="{BB962C8B-B14F-4D97-AF65-F5344CB8AC3E}">
        <p14:creationId xmlns:p14="http://schemas.microsoft.com/office/powerpoint/2010/main" val="90962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altLang="es-ES_tradnl" dirty="0"/>
              <a:t>Página </a:t>
            </a:r>
            <a:fld id="{B1E4BC94-E8D4-43B4-8745-906A47E5508B}" type="slidenum">
              <a:rPr lang="es-ES" altLang="es-ES_tradnl" smtClean="0"/>
              <a:pPr>
                <a:defRPr/>
              </a:pPr>
              <a:t>13</a:t>
            </a:fld>
            <a:endParaRPr lang="es-ES" altLang="es-ES_tradnl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117869B-1EBA-40BB-97C2-902891E2D6EA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ektangel 14">
            <a:extLst>
              <a:ext uri="{FF2B5EF4-FFF2-40B4-BE49-F238E27FC236}">
                <a16:creationId xmlns:a16="http://schemas.microsoft.com/office/drawing/2014/main" id="{11A5D088-C25C-4F69-9B24-130ED0C9E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928" y="620688"/>
            <a:ext cx="2302580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Selenium</a:t>
            </a: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 IDE</a:t>
            </a:r>
          </a:p>
        </p:txBody>
      </p:sp>
      <p:sp>
        <p:nvSpPr>
          <p:cNvPr id="2" name="Rektangel 14">
            <a:extLst>
              <a:ext uri="{FF2B5EF4-FFF2-40B4-BE49-F238E27FC236}">
                <a16:creationId xmlns:a16="http://schemas.microsoft.com/office/drawing/2014/main" id="{6D9ECFEA-E9C8-4A9A-92E5-562509653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  <p:sp>
        <p:nvSpPr>
          <p:cNvPr id="20" name="Text Box 52">
            <a:extLst>
              <a:ext uri="{FF2B5EF4-FFF2-40B4-BE49-F238E27FC236}">
                <a16:creationId xmlns:a16="http://schemas.microsoft.com/office/drawing/2014/main" id="{75F1A14B-F61E-4816-926D-C37A4879B02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2452826"/>
            <a:ext cx="79928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“Ey! yo no soy programador”</a:t>
            </a:r>
          </a:p>
        </p:txBody>
      </p:sp>
      <p:sp>
        <p:nvSpPr>
          <p:cNvPr id="21" name="Text Box 52">
            <a:extLst>
              <a:ext uri="{FF2B5EF4-FFF2-40B4-BE49-F238E27FC236}">
                <a16:creationId xmlns:a16="http://schemas.microsoft.com/office/drawing/2014/main" id="{8027C7ED-6B1C-41FC-B2F8-A67C2C54B9F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3244914"/>
            <a:ext cx="79928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Adjuntar el script como evidencia de un bug</a:t>
            </a:r>
          </a:p>
        </p:txBody>
      </p:sp>
      <p:sp>
        <p:nvSpPr>
          <p:cNvPr id="23" name="Text Box 52">
            <a:extLst>
              <a:ext uri="{FF2B5EF4-FFF2-40B4-BE49-F238E27FC236}">
                <a16:creationId xmlns:a16="http://schemas.microsoft.com/office/drawing/2014/main" id="{A6752EA9-61AB-4995-8F9A-12237062CDF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4901098"/>
            <a:ext cx="79928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Para automatizar tareas (web) repetitivas y aburridas</a:t>
            </a:r>
          </a:p>
        </p:txBody>
      </p:sp>
      <p:sp>
        <p:nvSpPr>
          <p:cNvPr id="24" name="Text Box 52">
            <a:extLst>
              <a:ext uri="{FF2B5EF4-FFF2-40B4-BE49-F238E27FC236}">
                <a16:creationId xmlns:a16="http://schemas.microsoft.com/office/drawing/2014/main" id="{B1713D48-28AA-4636-8B80-8DA0D0BB7A8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4037002"/>
            <a:ext cx="79928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Empezando a automatizar mi primera Test Suite</a:t>
            </a:r>
          </a:p>
        </p:txBody>
      </p:sp>
      <p:sp>
        <p:nvSpPr>
          <p:cNvPr id="25" name="Rektangel 14">
            <a:extLst>
              <a:ext uri="{FF2B5EF4-FFF2-40B4-BE49-F238E27FC236}">
                <a16:creationId xmlns:a16="http://schemas.microsoft.com/office/drawing/2014/main" id="{0D754FDA-7D69-409E-838A-055DB894B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937" y="1726144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801688">
              <a:spcBef>
                <a:spcPts val="1200"/>
              </a:spcBef>
              <a:defRPr/>
            </a:pPr>
            <a:r>
              <a:rPr lang="es-ES" sz="24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¿Cuándo usamos </a:t>
            </a:r>
            <a:r>
              <a:rPr lang="es-ES" sz="24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Selenium</a:t>
            </a:r>
            <a:r>
              <a:rPr lang="es-ES" sz="24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 IDE?</a:t>
            </a:r>
          </a:p>
        </p:txBody>
      </p:sp>
    </p:spTree>
    <p:extLst>
      <p:ext uri="{BB962C8B-B14F-4D97-AF65-F5344CB8AC3E}">
        <p14:creationId xmlns:p14="http://schemas.microsoft.com/office/powerpoint/2010/main" val="275518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altLang="es-ES_tradnl" dirty="0"/>
              <a:t>Página </a:t>
            </a:r>
            <a:fld id="{B1E4BC94-E8D4-43B4-8745-906A47E5508B}" type="slidenum">
              <a:rPr lang="es-ES" altLang="es-ES_tradnl" smtClean="0"/>
              <a:pPr>
                <a:defRPr/>
              </a:pPr>
              <a:t>14</a:t>
            </a:fld>
            <a:endParaRPr lang="es-ES" altLang="es-ES_tradnl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117869B-1EBA-40BB-97C2-902891E2D6EA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ektangel 14">
            <a:extLst>
              <a:ext uri="{FF2B5EF4-FFF2-40B4-BE49-F238E27FC236}">
                <a16:creationId xmlns:a16="http://schemas.microsoft.com/office/drawing/2014/main" id="{11A5D088-C25C-4F69-9B24-130ED0C9E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928" y="620688"/>
            <a:ext cx="2302580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Selenium</a:t>
            </a: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 IDE</a:t>
            </a:r>
          </a:p>
        </p:txBody>
      </p:sp>
      <p:sp>
        <p:nvSpPr>
          <p:cNvPr id="2" name="Rektangel 14">
            <a:extLst>
              <a:ext uri="{FF2B5EF4-FFF2-40B4-BE49-F238E27FC236}">
                <a16:creationId xmlns:a16="http://schemas.microsoft.com/office/drawing/2014/main" id="{6D9ECFEA-E9C8-4A9A-92E5-562509653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8E27897-7553-46C3-BE25-60E9E6741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1151881"/>
            <a:ext cx="5710014" cy="550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99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altLang="es-ES_tradnl" dirty="0"/>
              <a:t>Página </a:t>
            </a:r>
            <a:fld id="{B1E4BC94-E8D4-43B4-8745-906A47E5508B}" type="slidenum">
              <a:rPr lang="es-ES" altLang="es-ES_tradnl" smtClean="0"/>
              <a:pPr>
                <a:defRPr/>
              </a:pPr>
              <a:t>15</a:t>
            </a:fld>
            <a:endParaRPr lang="es-ES" altLang="es-ES_tradnl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117869B-1EBA-40BB-97C2-902891E2D6EA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ektangel 14">
            <a:extLst>
              <a:ext uri="{FF2B5EF4-FFF2-40B4-BE49-F238E27FC236}">
                <a16:creationId xmlns:a16="http://schemas.microsoft.com/office/drawing/2014/main" id="{11A5D088-C25C-4F69-9B24-130ED0C9E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928" y="620688"/>
            <a:ext cx="2302580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Selenium</a:t>
            </a: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 IDE</a:t>
            </a:r>
          </a:p>
        </p:txBody>
      </p:sp>
      <p:sp>
        <p:nvSpPr>
          <p:cNvPr id="2" name="Rektangel 14">
            <a:extLst>
              <a:ext uri="{FF2B5EF4-FFF2-40B4-BE49-F238E27FC236}">
                <a16:creationId xmlns:a16="http://schemas.microsoft.com/office/drawing/2014/main" id="{6D9ECFEA-E9C8-4A9A-92E5-562509653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66BD8E88-370A-4470-920F-90919719BF4C}"/>
              </a:ext>
            </a:extLst>
          </p:cNvPr>
          <p:cNvGrpSpPr/>
          <p:nvPr/>
        </p:nvGrpSpPr>
        <p:grpSpPr>
          <a:xfrm>
            <a:off x="2360712" y="1196752"/>
            <a:ext cx="5993531" cy="5398908"/>
            <a:chOff x="2459452" y="1461932"/>
            <a:chExt cx="5993531" cy="5398908"/>
          </a:xfrm>
        </p:grpSpPr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2C12081A-1922-422B-99A2-9DF25AC8205F}"/>
                </a:ext>
              </a:extLst>
            </p:cNvPr>
            <p:cNvSpPr txBox="1"/>
            <p:nvPr/>
          </p:nvSpPr>
          <p:spPr>
            <a:xfrm>
              <a:off x="2459452" y="3075188"/>
              <a:ext cx="5993531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800" dirty="0">
                  <a:solidFill>
                    <a:schemeClr val="tx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KEEP</a:t>
              </a:r>
            </a:p>
            <a:p>
              <a:pPr algn="ctr"/>
              <a:r>
                <a:rPr lang="es-ES" sz="4800" dirty="0">
                  <a:solidFill>
                    <a:schemeClr val="tx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CALM</a:t>
              </a:r>
            </a:p>
            <a:p>
              <a:pPr algn="ctr"/>
              <a:endParaRPr lang="es-ES" sz="48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s-ES" sz="4800" dirty="0">
                  <a:solidFill>
                    <a:schemeClr val="tx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LET’S TRY</a:t>
              </a:r>
            </a:p>
            <a:p>
              <a:pPr algn="ctr"/>
              <a:r>
                <a:rPr lang="es-ES" sz="4800" dirty="0">
                  <a:solidFill>
                    <a:schemeClr val="tx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TOGETHER</a:t>
              </a:r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6E3A7165-7219-4424-9D90-FF5785C6A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10019" y="1461932"/>
              <a:ext cx="1892395" cy="1560844"/>
            </a:xfrm>
            <a:prstGeom prst="rect">
              <a:avLst/>
            </a:prstGeom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CF5F6911-789F-4394-A7DF-4FB8AA1C826B}"/>
                </a:ext>
              </a:extLst>
            </p:cNvPr>
            <p:cNvSpPr txBox="1"/>
            <p:nvPr/>
          </p:nvSpPr>
          <p:spPr>
            <a:xfrm>
              <a:off x="2459452" y="4757082"/>
              <a:ext cx="59935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dirty="0">
                  <a:solidFill>
                    <a:schemeClr val="tx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5276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altLang="es-ES_tradnl" dirty="0"/>
              <a:t>Página </a:t>
            </a:r>
            <a:fld id="{B1E4BC94-E8D4-43B4-8745-906A47E5508B}" type="slidenum">
              <a:rPr lang="es-ES" altLang="es-ES_tradnl" smtClean="0"/>
              <a:pPr>
                <a:defRPr/>
              </a:pPr>
              <a:t>16</a:t>
            </a:fld>
            <a:endParaRPr lang="es-ES" altLang="es-ES_tradnl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117869B-1EBA-40BB-97C2-902891E2D6EA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ektangel 14">
            <a:extLst>
              <a:ext uri="{FF2B5EF4-FFF2-40B4-BE49-F238E27FC236}">
                <a16:creationId xmlns:a16="http://schemas.microsoft.com/office/drawing/2014/main" id="{11A5D088-C25C-4F69-9B24-130ED0C9E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928" y="620688"/>
            <a:ext cx="2302580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Selenium</a:t>
            </a: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 IDE</a:t>
            </a:r>
          </a:p>
        </p:txBody>
      </p:sp>
      <p:sp>
        <p:nvSpPr>
          <p:cNvPr id="2" name="Rektangel 14">
            <a:extLst>
              <a:ext uri="{FF2B5EF4-FFF2-40B4-BE49-F238E27FC236}">
                <a16:creationId xmlns:a16="http://schemas.microsoft.com/office/drawing/2014/main" id="{6D9ECFEA-E9C8-4A9A-92E5-562509653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  <p:sp>
        <p:nvSpPr>
          <p:cNvPr id="5" name="Rektangel 14">
            <a:extLst>
              <a:ext uri="{FF2B5EF4-FFF2-40B4-BE49-F238E27FC236}">
                <a16:creationId xmlns:a16="http://schemas.microsoft.com/office/drawing/2014/main" id="{ABCC6A6F-5E9F-4F54-BAD0-FA9C57BE5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937" y="1959223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801688">
              <a:spcBef>
                <a:spcPts val="1200"/>
              </a:spcBef>
              <a:defRPr/>
            </a:pPr>
            <a:r>
              <a:rPr lang="es-ES" sz="24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Setup</a:t>
            </a:r>
            <a:r>
              <a:rPr lang="es-ES" sz="24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 Entorno. ¿Qué necesitamos?</a:t>
            </a:r>
          </a:p>
        </p:txBody>
      </p:sp>
      <p:sp>
        <p:nvSpPr>
          <p:cNvPr id="11" name="Text Box 52">
            <a:extLst>
              <a:ext uri="{FF2B5EF4-FFF2-40B4-BE49-F238E27FC236}">
                <a16:creationId xmlns:a16="http://schemas.microsoft.com/office/drawing/2014/main" id="{9DAF3CA3-377E-4175-B71E-E1CC3F9D9C2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2924944"/>
            <a:ext cx="79928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Navegador Firefox instalado</a:t>
            </a:r>
          </a:p>
        </p:txBody>
      </p:sp>
      <p:sp>
        <p:nvSpPr>
          <p:cNvPr id="14" name="Text Box 52">
            <a:extLst>
              <a:ext uri="{FF2B5EF4-FFF2-40B4-BE49-F238E27FC236}">
                <a16:creationId xmlns:a16="http://schemas.microsoft.com/office/drawing/2014/main" id="{DD3C8127-A2D4-47EA-A31E-920F0BDBCD2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3789040"/>
            <a:ext cx="79928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Extensión Selenium IDE para Firefox https://addons.mozilla.org/es/firefox/addon/selenium-ide/</a:t>
            </a:r>
          </a:p>
        </p:txBody>
      </p:sp>
    </p:spTree>
    <p:extLst>
      <p:ext uri="{BB962C8B-B14F-4D97-AF65-F5344CB8AC3E}">
        <p14:creationId xmlns:p14="http://schemas.microsoft.com/office/powerpoint/2010/main" val="623240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altLang="es-ES_tradnl" dirty="0"/>
              <a:t>Página </a:t>
            </a:r>
            <a:fld id="{B1E4BC94-E8D4-43B4-8745-906A47E5508B}" type="slidenum">
              <a:rPr lang="es-ES" altLang="es-ES_tradnl" smtClean="0"/>
              <a:pPr>
                <a:defRPr/>
              </a:pPr>
              <a:t>17</a:t>
            </a:fld>
            <a:endParaRPr lang="es-ES" altLang="es-ES_tradnl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117869B-1EBA-40BB-97C2-902891E2D6EA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ektangel 14">
            <a:extLst>
              <a:ext uri="{FF2B5EF4-FFF2-40B4-BE49-F238E27FC236}">
                <a16:creationId xmlns:a16="http://schemas.microsoft.com/office/drawing/2014/main" id="{11A5D088-C25C-4F69-9B24-130ED0C9E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928" y="620688"/>
            <a:ext cx="2302580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Selenium</a:t>
            </a: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 IDE</a:t>
            </a:r>
          </a:p>
        </p:txBody>
      </p:sp>
      <p:sp>
        <p:nvSpPr>
          <p:cNvPr id="2" name="Rektangel 14">
            <a:extLst>
              <a:ext uri="{FF2B5EF4-FFF2-40B4-BE49-F238E27FC236}">
                <a16:creationId xmlns:a16="http://schemas.microsoft.com/office/drawing/2014/main" id="{6D9ECFEA-E9C8-4A9A-92E5-562509653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  <p:sp>
        <p:nvSpPr>
          <p:cNvPr id="5" name="Rektangel 14">
            <a:extLst>
              <a:ext uri="{FF2B5EF4-FFF2-40B4-BE49-F238E27FC236}">
                <a16:creationId xmlns:a16="http://schemas.microsoft.com/office/drawing/2014/main" id="{172CCE38-A7D8-42CF-903B-11574E4B4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937" y="1959223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801688">
              <a:spcBef>
                <a:spcPts val="1200"/>
              </a:spcBef>
              <a:defRPr/>
            </a:pPr>
            <a:r>
              <a:rPr lang="es-ES" sz="24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URL caso práctico</a:t>
            </a:r>
          </a:p>
        </p:txBody>
      </p:sp>
      <p:sp>
        <p:nvSpPr>
          <p:cNvPr id="11" name="Text Box 52">
            <a:extLst>
              <a:ext uri="{FF2B5EF4-FFF2-40B4-BE49-F238E27FC236}">
                <a16:creationId xmlns:a16="http://schemas.microsoft.com/office/drawing/2014/main" id="{EA68DAB0-10D3-4E54-BAA6-925ACEA62FA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2924944"/>
            <a:ext cx="79928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https://demoqa.com/automation-practice-form</a:t>
            </a:r>
          </a:p>
        </p:txBody>
      </p:sp>
    </p:spTree>
    <p:extLst>
      <p:ext uri="{BB962C8B-B14F-4D97-AF65-F5344CB8AC3E}">
        <p14:creationId xmlns:p14="http://schemas.microsoft.com/office/powerpoint/2010/main" val="1597871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altLang="es-ES_tradnl" dirty="0"/>
              <a:t>Página </a:t>
            </a:r>
            <a:fld id="{B1E4BC94-E8D4-43B4-8745-906A47E5508B}" type="slidenum">
              <a:rPr lang="es-ES" altLang="es-ES_tradnl" smtClean="0"/>
              <a:pPr>
                <a:defRPr/>
              </a:pPr>
              <a:t>18</a:t>
            </a:fld>
            <a:endParaRPr lang="es-ES" altLang="es-ES_tradnl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117869B-1EBA-40BB-97C2-902891E2D6EA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ektangel 14">
            <a:extLst>
              <a:ext uri="{FF2B5EF4-FFF2-40B4-BE49-F238E27FC236}">
                <a16:creationId xmlns:a16="http://schemas.microsoft.com/office/drawing/2014/main" id="{11A5D088-C25C-4F69-9B24-130ED0C9E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620688"/>
            <a:ext cx="2592288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Selenium</a:t>
            </a: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 </a:t>
            </a: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WebDriver</a:t>
            </a:r>
            <a:endParaRPr lang="es-ES" sz="2000" b="0" dirty="0">
              <a:solidFill>
                <a:srgbClr val="151616"/>
              </a:solidFill>
              <a:latin typeface="Calibri" pitchFamily="34" charset="0"/>
              <a:ea typeface="ＭＳ Ｐゴシック"/>
              <a:cs typeface="Arial" charset="0"/>
            </a:endParaRPr>
          </a:p>
        </p:txBody>
      </p:sp>
      <p:sp>
        <p:nvSpPr>
          <p:cNvPr id="2" name="Rektangel 14">
            <a:extLst>
              <a:ext uri="{FF2B5EF4-FFF2-40B4-BE49-F238E27FC236}">
                <a16:creationId xmlns:a16="http://schemas.microsoft.com/office/drawing/2014/main" id="{6D9ECFEA-E9C8-4A9A-92E5-562509653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  <p:sp>
        <p:nvSpPr>
          <p:cNvPr id="3" name="Text Box 52">
            <a:extLst>
              <a:ext uri="{FF2B5EF4-FFF2-40B4-BE49-F238E27FC236}">
                <a16:creationId xmlns:a16="http://schemas.microsoft.com/office/drawing/2014/main" id="{8B437318-E67D-44B0-AD97-9AABB6BFD3F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2348880"/>
            <a:ext cx="79928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Soporte en varios lenguajes de programación</a:t>
            </a:r>
          </a:p>
        </p:txBody>
      </p:sp>
      <p:sp>
        <p:nvSpPr>
          <p:cNvPr id="5" name="Text Box 52">
            <a:extLst>
              <a:ext uri="{FF2B5EF4-FFF2-40B4-BE49-F238E27FC236}">
                <a16:creationId xmlns:a16="http://schemas.microsoft.com/office/drawing/2014/main" id="{526BD04D-A144-4A66-B407-EDFB7605919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3861048"/>
            <a:ext cx="79928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Soporte múltiples navegadores</a:t>
            </a:r>
          </a:p>
        </p:txBody>
      </p:sp>
      <p:sp>
        <p:nvSpPr>
          <p:cNvPr id="7" name="Text Box 52">
            <a:extLst>
              <a:ext uri="{FF2B5EF4-FFF2-40B4-BE49-F238E27FC236}">
                <a16:creationId xmlns:a16="http://schemas.microsoft.com/office/drawing/2014/main" id="{56F9E689-BC38-4B2B-8E02-82863F755A1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5445224"/>
            <a:ext cx="79928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Soporte múltiples plataformas</a:t>
            </a:r>
          </a:p>
        </p:txBody>
      </p:sp>
      <p:sp>
        <p:nvSpPr>
          <p:cNvPr id="11" name="Rektangel 14">
            <a:extLst>
              <a:ext uri="{FF2B5EF4-FFF2-40B4-BE49-F238E27FC236}">
                <a16:creationId xmlns:a16="http://schemas.microsoft.com/office/drawing/2014/main" id="{C657D21A-7F66-475D-87E2-9AF1DA30A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937" y="1726144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801688">
              <a:spcBef>
                <a:spcPts val="1200"/>
              </a:spcBef>
              <a:defRPr/>
            </a:pPr>
            <a:r>
              <a:rPr lang="es-ES" sz="24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Titulares </a:t>
            </a:r>
            <a:r>
              <a:rPr lang="es-ES" sz="24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Selenium</a:t>
            </a:r>
            <a:r>
              <a:rPr lang="es-ES" sz="24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 </a:t>
            </a:r>
            <a:r>
              <a:rPr lang="es-ES" sz="24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WebDriver</a:t>
            </a:r>
            <a:endParaRPr lang="es-ES" sz="2400" b="0" dirty="0">
              <a:solidFill>
                <a:srgbClr val="151616"/>
              </a:solidFill>
              <a:latin typeface="Calibri" pitchFamily="34" charset="0"/>
              <a:ea typeface="ＭＳ Ｐゴシック"/>
              <a:cs typeface="Arial" charset="0"/>
            </a:endParaRPr>
          </a:p>
        </p:txBody>
      </p:sp>
      <p:sp>
        <p:nvSpPr>
          <p:cNvPr id="23" name="Text Box 52">
            <a:extLst>
              <a:ext uri="{FF2B5EF4-FFF2-40B4-BE49-F238E27FC236}">
                <a16:creationId xmlns:a16="http://schemas.microsoft.com/office/drawing/2014/main" id="{E0FE3FD9-1EFA-42B2-8A3D-8361722CC7F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929408" y="4268222"/>
            <a:ext cx="187146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801688">
              <a:spcBef>
                <a:spcPct val="20000"/>
              </a:spcBef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Firefox</a:t>
            </a:r>
          </a:p>
        </p:txBody>
      </p:sp>
      <p:sp>
        <p:nvSpPr>
          <p:cNvPr id="24" name="Text Box 52">
            <a:extLst>
              <a:ext uri="{FF2B5EF4-FFF2-40B4-BE49-F238E27FC236}">
                <a16:creationId xmlns:a16="http://schemas.microsoft.com/office/drawing/2014/main" id="{0EA7152C-8A0B-4A92-AB7C-C45500A7894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929408" y="4628262"/>
            <a:ext cx="201548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801688">
              <a:spcBef>
                <a:spcPct val="20000"/>
              </a:spcBef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Internet Explorer</a:t>
            </a:r>
          </a:p>
        </p:txBody>
      </p:sp>
      <p:sp>
        <p:nvSpPr>
          <p:cNvPr id="25" name="Text Box 52">
            <a:extLst>
              <a:ext uri="{FF2B5EF4-FFF2-40B4-BE49-F238E27FC236}">
                <a16:creationId xmlns:a16="http://schemas.microsoft.com/office/drawing/2014/main" id="{8BA3CE5B-909F-4212-A995-FC0D163F0BE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448944" y="4268743"/>
            <a:ext cx="187146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801688">
              <a:spcBef>
                <a:spcPct val="20000"/>
              </a:spcBef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Safari</a:t>
            </a:r>
          </a:p>
        </p:txBody>
      </p:sp>
      <p:sp>
        <p:nvSpPr>
          <p:cNvPr id="26" name="Text Box 52">
            <a:extLst>
              <a:ext uri="{FF2B5EF4-FFF2-40B4-BE49-F238E27FC236}">
                <a16:creationId xmlns:a16="http://schemas.microsoft.com/office/drawing/2014/main" id="{993CB87E-BA4E-43CC-8B77-90253595ED7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448944" y="4612293"/>
            <a:ext cx="187146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801688">
              <a:spcBef>
                <a:spcPct val="20000"/>
              </a:spcBef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Opera</a:t>
            </a:r>
          </a:p>
        </p:txBody>
      </p:sp>
      <p:sp>
        <p:nvSpPr>
          <p:cNvPr id="27" name="Text Box 52">
            <a:extLst>
              <a:ext uri="{FF2B5EF4-FFF2-40B4-BE49-F238E27FC236}">
                <a16:creationId xmlns:a16="http://schemas.microsoft.com/office/drawing/2014/main" id="{007FE69A-6227-412F-A71B-AFE2A6B3AC1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393160" y="4268743"/>
            <a:ext cx="187146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801688">
              <a:spcBef>
                <a:spcPct val="20000"/>
              </a:spcBef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Chrome</a:t>
            </a:r>
          </a:p>
        </p:txBody>
      </p:sp>
      <p:sp>
        <p:nvSpPr>
          <p:cNvPr id="28" name="Text Box 52">
            <a:extLst>
              <a:ext uri="{FF2B5EF4-FFF2-40B4-BE49-F238E27FC236}">
                <a16:creationId xmlns:a16="http://schemas.microsoft.com/office/drawing/2014/main" id="{7F441996-AE38-49A5-BC7B-E5FC622D494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393160" y="4612293"/>
            <a:ext cx="187146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801688">
              <a:spcBef>
                <a:spcPct val="20000"/>
              </a:spcBef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Edge</a:t>
            </a:r>
          </a:p>
        </p:txBody>
      </p:sp>
      <p:pic>
        <p:nvPicPr>
          <p:cNvPr id="9" name="Imagen 8" descr="Imagen que contiene dibujo&#10;&#10;Descripción generada automáticamente">
            <a:extLst>
              <a:ext uri="{FF2B5EF4-FFF2-40B4-BE49-F238E27FC236}">
                <a16:creationId xmlns:a16="http://schemas.microsoft.com/office/drawing/2014/main" id="{0E57F5AA-95B7-43E7-A086-CD132AD431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983" y="2730728"/>
            <a:ext cx="1023937" cy="390802"/>
          </a:xfrm>
          <a:prstGeom prst="rect">
            <a:avLst/>
          </a:prstGeom>
        </p:spPr>
      </p:pic>
      <p:pic>
        <p:nvPicPr>
          <p:cNvPr id="12" name="Imagen 11" descr="Imagen que contiene señal&#10;&#10;Descripción generada automáticamente">
            <a:extLst>
              <a:ext uri="{FF2B5EF4-FFF2-40B4-BE49-F238E27FC236}">
                <a16:creationId xmlns:a16="http://schemas.microsoft.com/office/drawing/2014/main" id="{7B828AB1-152B-449B-8D4D-B8B6099BFC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012" y="3180211"/>
            <a:ext cx="1206637" cy="523390"/>
          </a:xfrm>
          <a:prstGeom prst="rect">
            <a:avLst/>
          </a:prstGeom>
        </p:spPr>
      </p:pic>
      <p:pic>
        <p:nvPicPr>
          <p:cNvPr id="14" name="Imagen 13" descr="Imagen que contiene televisión, computer, cuarto&#10;&#10;Descripción generada automáticamente">
            <a:extLst>
              <a:ext uri="{FF2B5EF4-FFF2-40B4-BE49-F238E27FC236}">
                <a16:creationId xmlns:a16="http://schemas.microsoft.com/office/drawing/2014/main" id="{3A3DB273-A56B-41C1-81F0-EF1CD8DB0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903" y="2814851"/>
            <a:ext cx="1023937" cy="730719"/>
          </a:xfrm>
          <a:prstGeom prst="rect">
            <a:avLst/>
          </a:prstGeom>
        </p:spPr>
      </p:pic>
      <p:pic>
        <p:nvPicPr>
          <p:cNvPr id="1026" name="Picture 2" descr="La potencia de la Reflexión en C# (Parte 2: Ensamblados)">
            <a:extLst>
              <a:ext uri="{FF2B5EF4-FFF2-40B4-BE49-F238E27FC236}">
                <a16:creationId xmlns:a16="http://schemas.microsoft.com/office/drawing/2014/main" id="{8BFBCC61-6DC8-4D3D-82FD-5D59C69B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28" y="2698403"/>
            <a:ext cx="392113" cy="39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DA2341A-5B32-4128-A71A-41343B1701B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BD601"/>
              </a:clrFrom>
              <a:clrTo>
                <a:srgbClr val="FBD6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9728" y="3165842"/>
            <a:ext cx="1206637" cy="45612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11F1313-CF77-4ACB-B4F5-38D378C158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638" y="4305464"/>
            <a:ext cx="289040" cy="28904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714286C6-A36C-4764-A918-907E5943AB8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4220" y="4687107"/>
            <a:ext cx="309458" cy="309458"/>
          </a:xfrm>
          <a:prstGeom prst="rect">
            <a:avLst/>
          </a:prstGeom>
        </p:spPr>
      </p:pic>
      <p:pic>
        <p:nvPicPr>
          <p:cNvPr id="37" name="Imagen 36" descr="Imagen que contiene reloj, grande&#10;&#10;Descripción generada automáticamente">
            <a:extLst>
              <a:ext uri="{FF2B5EF4-FFF2-40B4-BE49-F238E27FC236}">
                <a16:creationId xmlns:a16="http://schemas.microsoft.com/office/drawing/2014/main" id="{67568D6A-D17A-487E-9899-9EFC69A744E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053" y="4312907"/>
            <a:ext cx="495907" cy="330476"/>
          </a:xfrm>
          <a:prstGeom prst="rect">
            <a:avLst/>
          </a:prstGeom>
        </p:spPr>
      </p:pic>
      <p:pic>
        <p:nvPicPr>
          <p:cNvPr id="41" name="Imagen 40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E8ED26A-84BD-4296-B32C-56419D87AD5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36"/>
          <a:stretch/>
        </p:blipFill>
        <p:spPr>
          <a:xfrm>
            <a:off x="4225210" y="4693979"/>
            <a:ext cx="287885" cy="262995"/>
          </a:xfrm>
          <a:prstGeom prst="rect">
            <a:avLst/>
          </a:prstGeom>
        </p:spPr>
      </p:pic>
      <p:pic>
        <p:nvPicPr>
          <p:cNvPr id="43" name="Imagen 4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532B2476-887E-49C4-81B9-01D9AE75E70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130" y="4254079"/>
            <a:ext cx="381263" cy="381263"/>
          </a:xfrm>
          <a:prstGeom prst="rect">
            <a:avLst/>
          </a:prstGeom>
        </p:spPr>
      </p:pic>
      <p:pic>
        <p:nvPicPr>
          <p:cNvPr id="45" name="Imagen 4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AC73F5CA-CEF5-42F0-B1D5-68EC0B4B195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719" y="4677081"/>
            <a:ext cx="517112" cy="291157"/>
          </a:xfrm>
          <a:prstGeom prst="rect">
            <a:avLst/>
          </a:prstGeom>
        </p:spPr>
      </p:pic>
      <p:pic>
        <p:nvPicPr>
          <p:cNvPr id="47" name="Imagen 4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C24033EA-6C18-464C-8D5B-5D53F0567A6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699" y="5565670"/>
            <a:ext cx="1762441" cy="991373"/>
          </a:xfrm>
          <a:prstGeom prst="rect">
            <a:avLst/>
          </a:prstGeom>
        </p:spPr>
      </p:pic>
      <p:pic>
        <p:nvPicPr>
          <p:cNvPr id="49" name="Imagen 48" descr="Imagen que contiene dibujo&#10;&#10;Descripción generada automáticamente">
            <a:extLst>
              <a:ext uri="{FF2B5EF4-FFF2-40B4-BE49-F238E27FC236}">
                <a16:creationId xmlns:a16="http://schemas.microsoft.com/office/drawing/2014/main" id="{23973C51-3F45-4033-962C-394122CDF0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814" y="5792820"/>
            <a:ext cx="854355" cy="854355"/>
          </a:xfrm>
          <a:prstGeom prst="rect">
            <a:avLst/>
          </a:prstGeom>
        </p:spPr>
      </p:pic>
      <p:pic>
        <p:nvPicPr>
          <p:cNvPr id="51" name="Imagen 50" descr="Imagen que contiene dibujo&#10;&#10;Descripción generada automáticamente">
            <a:extLst>
              <a:ext uri="{FF2B5EF4-FFF2-40B4-BE49-F238E27FC236}">
                <a16:creationId xmlns:a16="http://schemas.microsoft.com/office/drawing/2014/main" id="{78237D94-4DAA-4147-95D9-859CECF7E63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719" y="5589287"/>
            <a:ext cx="1678466" cy="94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4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altLang="es-ES_tradnl" dirty="0"/>
              <a:t>Página </a:t>
            </a:r>
            <a:fld id="{B1E4BC94-E8D4-43B4-8745-906A47E5508B}" type="slidenum">
              <a:rPr lang="es-ES" altLang="es-ES_tradnl" smtClean="0"/>
              <a:pPr>
                <a:defRPr/>
              </a:pPr>
              <a:t>19</a:t>
            </a:fld>
            <a:endParaRPr lang="es-ES" altLang="es-ES_tradnl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117869B-1EBA-40BB-97C2-902891E2D6EA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ektangel 14">
            <a:extLst>
              <a:ext uri="{FF2B5EF4-FFF2-40B4-BE49-F238E27FC236}">
                <a16:creationId xmlns:a16="http://schemas.microsoft.com/office/drawing/2014/main" id="{11A5D088-C25C-4F69-9B24-130ED0C9E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620688"/>
            <a:ext cx="2592288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Selenium</a:t>
            </a: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 </a:t>
            </a: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WebDriver</a:t>
            </a:r>
            <a:endParaRPr lang="es-ES" sz="2000" b="0" dirty="0">
              <a:solidFill>
                <a:srgbClr val="151616"/>
              </a:solidFill>
              <a:latin typeface="Calibri" pitchFamily="34" charset="0"/>
              <a:ea typeface="ＭＳ Ｐゴシック"/>
              <a:cs typeface="Arial" charset="0"/>
            </a:endParaRPr>
          </a:p>
        </p:txBody>
      </p:sp>
      <p:sp>
        <p:nvSpPr>
          <p:cNvPr id="2" name="Rektangel 14">
            <a:extLst>
              <a:ext uri="{FF2B5EF4-FFF2-40B4-BE49-F238E27FC236}">
                <a16:creationId xmlns:a16="http://schemas.microsoft.com/office/drawing/2014/main" id="{6D9ECFEA-E9C8-4A9A-92E5-562509653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  <p:pic>
        <p:nvPicPr>
          <p:cNvPr id="9" name="Imagen 8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B8CD821E-F90B-47AA-943E-8CABD78DC9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059628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79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altLang="es-ES_tradnl"/>
              <a:t>Página </a:t>
            </a:r>
            <a:fld id="{13327BDE-6B7C-4CE5-8B9C-099A83B8462F}" type="slidenum">
              <a:rPr lang="es-ES" altLang="es-ES_tradnl" smtClean="0"/>
              <a:pPr>
                <a:defRPr/>
              </a:pPr>
              <a:t>2</a:t>
            </a:fld>
            <a:endParaRPr lang="es-ES" altLang="es-ES_tradnl"/>
          </a:p>
        </p:txBody>
      </p:sp>
      <p:grpSp>
        <p:nvGrpSpPr>
          <p:cNvPr id="13" name="12 Grupo"/>
          <p:cNvGrpSpPr/>
          <p:nvPr/>
        </p:nvGrpSpPr>
        <p:grpSpPr>
          <a:xfrm>
            <a:off x="1640632" y="2060848"/>
            <a:ext cx="6912768" cy="576064"/>
            <a:chOff x="1496616" y="1916832"/>
            <a:chExt cx="6480720" cy="576064"/>
          </a:xfrm>
        </p:grpSpPr>
        <p:sp>
          <p:nvSpPr>
            <p:cNvPr id="14" name="13 Rectángulo"/>
            <p:cNvSpPr/>
            <p:nvPr/>
          </p:nvSpPr>
          <p:spPr bwMode="auto">
            <a:xfrm>
              <a:off x="1496616" y="1916832"/>
              <a:ext cx="6264696" cy="576064"/>
            </a:xfrm>
            <a:prstGeom prst="rect">
              <a:avLst/>
            </a:prstGeom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1600" b="1" i="0" u="none" strike="noStrike" cap="none" normalizeH="0" baseline="0">
                <a:ln>
                  <a:noFill/>
                </a:ln>
                <a:solidFill>
                  <a:srgbClr val="FF6600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5" name="14 CuadroTexto"/>
            <p:cNvSpPr txBox="1"/>
            <p:nvPr/>
          </p:nvSpPr>
          <p:spPr>
            <a:xfrm>
              <a:off x="1712640" y="2060848"/>
              <a:ext cx="62646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accent6">
                      <a:lumMod val="50000"/>
                    </a:schemeClr>
                  </a:solidFill>
                </a:rPr>
                <a:t>Beneficios VS Problemas de la Automatización</a:t>
              </a:r>
            </a:p>
          </p:txBody>
        </p:sp>
      </p:grpSp>
      <p:grpSp>
        <p:nvGrpSpPr>
          <p:cNvPr id="16" name="15 Grupo"/>
          <p:cNvGrpSpPr/>
          <p:nvPr/>
        </p:nvGrpSpPr>
        <p:grpSpPr>
          <a:xfrm>
            <a:off x="1640632" y="1268760"/>
            <a:ext cx="6912768" cy="576064"/>
            <a:chOff x="1496616" y="1916832"/>
            <a:chExt cx="6480720" cy="576064"/>
          </a:xfrm>
        </p:grpSpPr>
        <p:sp>
          <p:nvSpPr>
            <p:cNvPr id="20" name="19 Rectángulo"/>
            <p:cNvSpPr/>
            <p:nvPr/>
          </p:nvSpPr>
          <p:spPr bwMode="auto">
            <a:xfrm>
              <a:off x="1496616" y="1916832"/>
              <a:ext cx="6264696" cy="576064"/>
            </a:xfrm>
            <a:prstGeom prst="rect">
              <a:avLst/>
            </a:prstGeom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1600" b="1" i="0" u="none" strike="noStrike" cap="none" normalizeH="0" baseline="0">
                <a:ln>
                  <a:noFill/>
                </a:ln>
                <a:solidFill>
                  <a:srgbClr val="FF6600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1" name="20 CuadroTexto"/>
            <p:cNvSpPr txBox="1"/>
            <p:nvPr/>
          </p:nvSpPr>
          <p:spPr>
            <a:xfrm>
              <a:off x="1712640" y="2060848"/>
              <a:ext cx="62646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accent6">
                      <a:lumMod val="50000"/>
                    </a:schemeClr>
                  </a:solidFill>
                </a:rPr>
                <a:t>Introducción</a:t>
              </a:r>
            </a:p>
          </p:txBody>
        </p:sp>
      </p:grpSp>
      <p:grpSp>
        <p:nvGrpSpPr>
          <p:cNvPr id="12" name="12 Grupo">
            <a:extLst>
              <a:ext uri="{FF2B5EF4-FFF2-40B4-BE49-F238E27FC236}">
                <a16:creationId xmlns:a16="http://schemas.microsoft.com/office/drawing/2014/main" id="{FFD29FE8-6DCC-457B-8704-AA415BCBCB0D}"/>
              </a:ext>
            </a:extLst>
          </p:cNvPr>
          <p:cNvGrpSpPr/>
          <p:nvPr/>
        </p:nvGrpSpPr>
        <p:grpSpPr>
          <a:xfrm>
            <a:off x="1640632" y="2852936"/>
            <a:ext cx="6912768" cy="576064"/>
            <a:chOff x="1496616" y="1916832"/>
            <a:chExt cx="6480720" cy="576064"/>
          </a:xfrm>
        </p:grpSpPr>
        <p:sp>
          <p:nvSpPr>
            <p:cNvPr id="19" name="13 Rectángulo">
              <a:extLst>
                <a:ext uri="{FF2B5EF4-FFF2-40B4-BE49-F238E27FC236}">
                  <a16:creationId xmlns:a16="http://schemas.microsoft.com/office/drawing/2014/main" id="{16676B66-F3F4-4F0A-A467-088095D221E7}"/>
                </a:ext>
              </a:extLst>
            </p:cNvPr>
            <p:cNvSpPr/>
            <p:nvPr/>
          </p:nvSpPr>
          <p:spPr bwMode="auto">
            <a:xfrm>
              <a:off x="1496616" y="1916832"/>
              <a:ext cx="6264696" cy="576064"/>
            </a:xfrm>
            <a:prstGeom prst="rect">
              <a:avLst/>
            </a:prstGeom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1600" b="1" i="0" u="none" strike="noStrike" cap="none" normalizeH="0" baseline="0">
                <a:ln>
                  <a:noFill/>
                </a:ln>
                <a:solidFill>
                  <a:srgbClr val="FF6600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2" name="14 CuadroTexto">
              <a:extLst>
                <a:ext uri="{FF2B5EF4-FFF2-40B4-BE49-F238E27FC236}">
                  <a16:creationId xmlns:a16="http://schemas.microsoft.com/office/drawing/2014/main" id="{EC312C57-D3FF-4094-9A06-3A0D6888F608}"/>
                </a:ext>
              </a:extLst>
            </p:cNvPr>
            <p:cNvSpPr txBox="1"/>
            <p:nvPr/>
          </p:nvSpPr>
          <p:spPr>
            <a:xfrm>
              <a:off x="1712640" y="2060848"/>
              <a:ext cx="62646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accent6">
                      <a:lumMod val="50000"/>
                    </a:schemeClr>
                  </a:solidFill>
                </a:rPr>
                <a:t>Principios de una Automatización Eficiente</a:t>
              </a:r>
            </a:p>
          </p:txBody>
        </p:sp>
      </p:grpSp>
      <p:grpSp>
        <p:nvGrpSpPr>
          <p:cNvPr id="23" name="12 Grupo">
            <a:extLst>
              <a:ext uri="{FF2B5EF4-FFF2-40B4-BE49-F238E27FC236}">
                <a16:creationId xmlns:a16="http://schemas.microsoft.com/office/drawing/2014/main" id="{46CFF4F5-4337-4745-8350-FAECA2F8025B}"/>
              </a:ext>
            </a:extLst>
          </p:cNvPr>
          <p:cNvGrpSpPr/>
          <p:nvPr/>
        </p:nvGrpSpPr>
        <p:grpSpPr>
          <a:xfrm>
            <a:off x="1640632" y="3628255"/>
            <a:ext cx="6912768" cy="576064"/>
            <a:chOff x="1496616" y="1700808"/>
            <a:chExt cx="6480720" cy="576064"/>
          </a:xfrm>
        </p:grpSpPr>
        <p:sp>
          <p:nvSpPr>
            <p:cNvPr id="24" name="13 Rectángulo">
              <a:extLst>
                <a:ext uri="{FF2B5EF4-FFF2-40B4-BE49-F238E27FC236}">
                  <a16:creationId xmlns:a16="http://schemas.microsoft.com/office/drawing/2014/main" id="{6110E51C-544D-4579-A48A-B898F69341BC}"/>
                </a:ext>
              </a:extLst>
            </p:cNvPr>
            <p:cNvSpPr/>
            <p:nvPr/>
          </p:nvSpPr>
          <p:spPr bwMode="auto">
            <a:xfrm>
              <a:off x="1496616" y="1700808"/>
              <a:ext cx="6264696" cy="576064"/>
            </a:xfrm>
            <a:prstGeom prst="rect">
              <a:avLst/>
            </a:prstGeom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1600" b="1" i="0" u="none" strike="noStrike" cap="none" normalizeH="0" baseline="0">
                <a:ln>
                  <a:noFill/>
                </a:ln>
                <a:solidFill>
                  <a:srgbClr val="FF6600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5" name="14 CuadroTexto">
              <a:extLst>
                <a:ext uri="{FF2B5EF4-FFF2-40B4-BE49-F238E27FC236}">
                  <a16:creationId xmlns:a16="http://schemas.microsoft.com/office/drawing/2014/main" id="{10585F5B-0D1C-4BEC-A509-14ACDA1663A7}"/>
                </a:ext>
              </a:extLst>
            </p:cNvPr>
            <p:cNvSpPr txBox="1"/>
            <p:nvPr/>
          </p:nvSpPr>
          <p:spPr>
            <a:xfrm>
              <a:off x="1712640" y="1820736"/>
              <a:ext cx="626469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accent6">
                      <a:lumMod val="50000"/>
                    </a:schemeClr>
                  </a:solidFill>
                </a:rPr>
                <a:t>Herramientas de Automatización</a:t>
              </a:r>
            </a:p>
          </p:txBody>
        </p:sp>
      </p:grpSp>
      <p:grpSp>
        <p:nvGrpSpPr>
          <p:cNvPr id="26" name="12 Grupo">
            <a:extLst>
              <a:ext uri="{FF2B5EF4-FFF2-40B4-BE49-F238E27FC236}">
                <a16:creationId xmlns:a16="http://schemas.microsoft.com/office/drawing/2014/main" id="{0BA70415-DDF6-4240-BEC7-4B6F65E5385C}"/>
              </a:ext>
            </a:extLst>
          </p:cNvPr>
          <p:cNvGrpSpPr/>
          <p:nvPr/>
        </p:nvGrpSpPr>
        <p:grpSpPr>
          <a:xfrm>
            <a:off x="2792760" y="4437112"/>
            <a:ext cx="5568619" cy="576064"/>
            <a:chOff x="1496616" y="1580138"/>
            <a:chExt cx="6264696" cy="576064"/>
          </a:xfrm>
        </p:grpSpPr>
        <p:sp>
          <p:nvSpPr>
            <p:cNvPr id="27" name="13 Rectángulo">
              <a:extLst>
                <a:ext uri="{FF2B5EF4-FFF2-40B4-BE49-F238E27FC236}">
                  <a16:creationId xmlns:a16="http://schemas.microsoft.com/office/drawing/2014/main" id="{4EDEC8F4-C179-4E75-8044-5D6E3975FFA6}"/>
                </a:ext>
              </a:extLst>
            </p:cNvPr>
            <p:cNvSpPr/>
            <p:nvPr/>
          </p:nvSpPr>
          <p:spPr bwMode="auto">
            <a:xfrm>
              <a:off x="1496616" y="1580138"/>
              <a:ext cx="6264696" cy="576064"/>
            </a:xfrm>
            <a:prstGeom prst="rect">
              <a:avLst/>
            </a:prstGeom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1600" b="1" i="0" u="none" strike="noStrike" cap="none" normalizeH="0" baseline="0">
                <a:ln>
                  <a:noFill/>
                </a:ln>
                <a:solidFill>
                  <a:srgbClr val="FF6600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8" name="14 CuadroTexto">
              <a:extLst>
                <a:ext uri="{FF2B5EF4-FFF2-40B4-BE49-F238E27FC236}">
                  <a16:creationId xmlns:a16="http://schemas.microsoft.com/office/drawing/2014/main" id="{636DFB37-F156-4D94-875D-165307CFA02D}"/>
                </a:ext>
              </a:extLst>
            </p:cNvPr>
            <p:cNvSpPr txBox="1"/>
            <p:nvPr/>
          </p:nvSpPr>
          <p:spPr>
            <a:xfrm>
              <a:off x="1712640" y="1673632"/>
              <a:ext cx="5778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 err="1">
                  <a:solidFill>
                    <a:schemeClr val="accent6">
                      <a:lumMod val="50000"/>
                    </a:schemeClr>
                  </a:solidFill>
                </a:rPr>
                <a:t>Selenium</a:t>
              </a:r>
              <a:endParaRPr lang="es-E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32" name="12 Grupo">
            <a:extLst>
              <a:ext uri="{FF2B5EF4-FFF2-40B4-BE49-F238E27FC236}">
                <a16:creationId xmlns:a16="http://schemas.microsoft.com/office/drawing/2014/main" id="{CDC039FC-4F08-4972-8CC7-60B7183F6509}"/>
              </a:ext>
            </a:extLst>
          </p:cNvPr>
          <p:cNvGrpSpPr/>
          <p:nvPr/>
        </p:nvGrpSpPr>
        <p:grpSpPr>
          <a:xfrm>
            <a:off x="2792760" y="5157192"/>
            <a:ext cx="5568619" cy="576064"/>
            <a:chOff x="1496616" y="1580138"/>
            <a:chExt cx="6264696" cy="576064"/>
          </a:xfrm>
        </p:grpSpPr>
        <p:sp>
          <p:nvSpPr>
            <p:cNvPr id="33" name="13 Rectángulo">
              <a:extLst>
                <a:ext uri="{FF2B5EF4-FFF2-40B4-BE49-F238E27FC236}">
                  <a16:creationId xmlns:a16="http://schemas.microsoft.com/office/drawing/2014/main" id="{537A6EDA-AB67-49B5-BA9F-3AA208A13989}"/>
                </a:ext>
              </a:extLst>
            </p:cNvPr>
            <p:cNvSpPr/>
            <p:nvPr/>
          </p:nvSpPr>
          <p:spPr bwMode="auto">
            <a:xfrm>
              <a:off x="1496616" y="1580138"/>
              <a:ext cx="6264696" cy="576064"/>
            </a:xfrm>
            <a:prstGeom prst="rect">
              <a:avLst/>
            </a:prstGeom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1600" b="1" i="0" u="none" strike="noStrike" cap="none" normalizeH="0" baseline="0">
                <a:ln>
                  <a:noFill/>
                </a:ln>
                <a:solidFill>
                  <a:srgbClr val="FF6600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4" name="14 CuadroTexto">
              <a:extLst>
                <a:ext uri="{FF2B5EF4-FFF2-40B4-BE49-F238E27FC236}">
                  <a16:creationId xmlns:a16="http://schemas.microsoft.com/office/drawing/2014/main" id="{8408E0D6-EBCF-429C-B927-46DD3DBC8D03}"/>
                </a:ext>
              </a:extLst>
            </p:cNvPr>
            <p:cNvSpPr txBox="1"/>
            <p:nvPr/>
          </p:nvSpPr>
          <p:spPr>
            <a:xfrm>
              <a:off x="1712640" y="1673632"/>
              <a:ext cx="58596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 err="1">
                  <a:solidFill>
                    <a:schemeClr val="accent6">
                      <a:lumMod val="50000"/>
                    </a:schemeClr>
                  </a:solidFill>
                </a:rPr>
                <a:t>Appium</a:t>
              </a:r>
              <a:endParaRPr lang="es-E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35" name="12 Grupo">
            <a:extLst>
              <a:ext uri="{FF2B5EF4-FFF2-40B4-BE49-F238E27FC236}">
                <a16:creationId xmlns:a16="http://schemas.microsoft.com/office/drawing/2014/main" id="{B0486B8E-F814-47F0-9D67-CDF34C1477C5}"/>
              </a:ext>
            </a:extLst>
          </p:cNvPr>
          <p:cNvGrpSpPr/>
          <p:nvPr/>
        </p:nvGrpSpPr>
        <p:grpSpPr>
          <a:xfrm>
            <a:off x="2792760" y="5877272"/>
            <a:ext cx="5568619" cy="576064"/>
            <a:chOff x="1496616" y="1580138"/>
            <a:chExt cx="6264696" cy="576064"/>
          </a:xfrm>
        </p:grpSpPr>
        <p:sp>
          <p:nvSpPr>
            <p:cNvPr id="36" name="13 Rectángulo">
              <a:extLst>
                <a:ext uri="{FF2B5EF4-FFF2-40B4-BE49-F238E27FC236}">
                  <a16:creationId xmlns:a16="http://schemas.microsoft.com/office/drawing/2014/main" id="{54F5BF18-2E43-4769-9F1A-71EF2EC1F486}"/>
                </a:ext>
              </a:extLst>
            </p:cNvPr>
            <p:cNvSpPr/>
            <p:nvPr/>
          </p:nvSpPr>
          <p:spPr bwMode="auto">
            <a:xfrm>
              <a:off x="1496616" y="1580138"/>
              <a:ext cx="6264696" cy="576064"/>
            </a:xfrm>
            <a:prstGeom prst="rect">
              <a:avLst/>
            </a:prstGeom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1600" b="1" i="0" u="none" strike="noStrike" cap="none" normalizeH="0" baseline="0">
                <a:ln>
                  <a:noFill/>
                </a:ln>
                <a:solidFill>
                  <a:srgbClr val="FF6600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7" name="14 CuadroTexto">
              <a:extLst>
                <a:ext uri="{FF2B5EF4-FFF2-40B4-BE49-F238E27FC236}">
                  <a16:creationId xmlns:a16="http://schemas.microsoft.com/office/drawing/2014/main" id="{C7CEF510-7B93-41A6-BBEE-E97C5246F66A}"/>
                </a:ext>
              </a:extLst>
            </p:cNvPr>
            <p:cNvSpPr txBox="1"/>
            <p:nvPr/>
          </p:nvSpPr>
          <p:spPr>
            <a:xfrm>
              <a:off x="1712640" y="1673632"/>
              <a:ext cx="58596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accent6">
                      <a:lumMod val="50000"/>
                    </a:schemeClr>
                  </a:solidFill>
                </a:rPr>
                <a:t>Zahorí</a:t>
              </a:r>
            </a:p>
          </p:txBody>
        </p:sp>
      </p:grpSp>
      <p:cxnSp>
        <p:nvCxnSpPr>
          <p:cNvPr id="5" name="Conector: angular 4">
            <a:extLst>
              <a:ext uri="{FF2B5EF4-FFF2-40B4-BE49-F238E27FC236}">
                <a16:creationId xmlns:a16="http://schemas.microsoft.com/office/drawing/2014/main" id="{A3CB96F4-AD25-4958-9DA9-C5BDF509FB70}"/>
              </a:ext>
            </a:extLst>
          </p:cNvPr>
          <p:cNvCxnSpPr>
            <a:cxnSpLocks/>
            <a:endCxn id="36" idx="1"/>
          </p:cNvCxnSpPr>
          <p:nvPr/>
        </p:nvCxnSpPr>
        <p:spPr bwMode="auto">
          <a:xfrm rot="16200000" flipH="1">
            <a:off x="1496615" y="4869159"/>
            <a:ext cx="1944216" cy="648074"/>
          </a:xfrm>
          <a:prstGeom prst="bentConnector2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DAA3D76F-E1F7-42EB-BEB7-E1AE29B211D9}"/>
              </a:ext>
            </a:extLst>
          </p:cNvPr>
          <p:cNvCxnSpPr>
            <a:endCxn id="33" idx="1"/>
          </p:cNvCxnSpPr>
          <p:nvPr/>
        </p:nvCxnSpPr>
        <p:spPr bwMode="auto">
          <a:xfrm>
            <a:off x="2144687" y="5445224"/>
            <a:ext cx="64807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4960D8F0-E4A0-4644-A895-927456114C87}"/>
              </a:ext>
            </a:extLst>
          </p:cNvPr>
          <p:cNvCxnSpPr/>
          <p:nvPr/>
        </p:nvCxnSpPr>
        <p:spPr bwMode="auto">
          <a:xfrm>
            <a:off x="2144687" y="4725144"/>
            <a:ext cx="64807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606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64" name="8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s-ES" altLang="es-ES_tradnl"/>
              <a:t>Página </a:t>
            </a:r>
            <a:fld id="{6D9A6628-4454-49B4-AED1-F4C0CB91267A}" type="slidenum">
              <a:rPr lang="es-ES" altLang="es-ES_tradnl" smtClean="0"/>
              <a:pPr/>
              <a:t>20</a:t>
            </a:fld>
            <a:endParaRPr lang="es-ES" altLang="es-ES_tradnl"/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685CB2B6-CB70-4978-A895-4E4A27D47B33}"/>
              </a:ext>
            </a:extLst>
          </p:cNvPr>
          <p:cNvGraphicFramePr>
            <a:graphicFrameLocks noGrp="1"/>
          </p:cNvGraphicFramePr>
          <p:nvPr/>
        </p:nvGraphicFramePr>
        <p:xfrm>
          <a:off x="499679" y="2057400"/>
          <a:ext cx="9145016" cy="33375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45009">
                  <a:extLst>
                    <a:ext uri="{9D8B030D-6E8A-4147-A177-3AD203B41FA5}">
                      <a16:colId xmlns:a16="http://schemas.microsoft.com/office/drawing/2014/main" val="1611590111"/>
                    </a:ext>
                  </a:extLst>
                </a:gridCol>
                <a:gridCol w="7500007">
                  <a:extLst>
                    <a:ext uri="{9D8B030D-6E8A-4147-A177-3AD203B41FA5}">
                      <a16:colId xmlns:a16="http://schemas.microsoft.com/office/drawing/2014/main" val="218576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Nombre de la clase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7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err="1"/>
                        <a:t>WebDriver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Representa el navegador 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23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err="1"/>
                        <a:t>Options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Utilizado para gestionar opciones del driver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791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err="1"/>
                        <a:t>Timeouts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Utilizado para </a:t>
                      </a:r>
                      <a:r>
                        <a:rPr lang="es-ES" sz="1400" dirty="0" err="1"/>
                        <a:t>setear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timeouts</a:t>
                      </a:r>
                      <a:r>
                        <a:rPr lang="es-ES" sz="1400" dirty="0"/>
                        <a:t> relativos a esperas implícitas, tiempos de carga de página, </a:t>
                      </a:r>
                      <a:r>
                        <a:rPr lang="es-ES" sz="1400" dirty="0" err="1"/>
                        <a:t>etc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812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err="1"/>
                        <a:t>Window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Utilizado para gestionar la ventana del navegador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2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err="1"/>
                        <a:t>WebElement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Representa el elemento 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err="1"/>
                        <a:t>By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Representa la información necesaria para localizar elementos 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224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err="1"/>
                        <a:t>WebDriverWait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Utilizado para realizar esperas de eventos en el navegador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153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err="1"/>
                        <a:t>Actions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Utilizado para realizar acciones “complejas”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964712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47B130BC-4DDA-4CDF-8259-C6442255CAA3}"/>
              </a:ext>
            </a:extLst>
          </p:cNvPr>
          <p:cNvSpPr txBox="1"/>
          <p:nvPr/>
        </p:nvSpPr>
        <p:spPr>
          <a:xfrm>
            <a:off x="449170" y="1391893"/>
            <a:ext cx="3711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Clases librería cliente Java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BF076D8-6009-4AD1-A3C7-ECD045095801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ktangel 14">
            <a:extLst>
              <a:ext uri="{FF2B5EF4-FFF2-40B4-BE49-F238E27FC236}">
                <a16:creationId xmlns:a16="http://schemas.microsoft.com/office/drawing/2014/main" id="{F490601B-F2CC-43F4-B2DB-24AC205A9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620688"/>
            <a:ext cx="2592288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Selenium</a:t>
            </a: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 </a:t>
            </a: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WebDriver</a:t>
            </a:r>
            <a:endParaRPr lang="es-ES" sz="2000" b="0" dirty="0">
              <a:solidFill>
                <a:srgbClr val="151616"/>
              </a:solidFill>
              <a:latin typeface="Calibri" pitchFamily="34" charset="0"/>
              <a:ea typeface="ＭＳ Ｐゴシック"/>
              <a:cs typeface="Arial" charset="0"/>
            </a:endParaRPr>
          </a:p>
        </p:txBody>
      </p:sp>
      <p:sp>
        <p:nvSpPr>
          <p:cNvPr id="9" name="Rektangel 14">
            <a:extLst>
              <a:ext uri="{FF2B5EF4-FFF2-40B4-BE49-F238E27FC236}">
                <a16:creationId xmlns:a16="http://schemas.microsoft.com/office/drawing/2014/main" id="{5FB60E9F-AE45-43CE-AD90-ACEA0CBBA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</p:spTree>
    <p:extLst>
      <p:ext uri="{BB962C8B-B14F-4D97-AF65-F5344CB8AC3E}">
        <p14:creationId xmlns:p14="http://schemas.microsoft.com/office/powerpoint/2010/main" val="290959467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64" name="8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s-ES" altLang="es-ES_tradnl"/>
              <a:t>Página </a:t>
            </a:r>
            <a:fld id="{6D9A6628-4454-49B4-AED1-F4C0CB91267A}" type="slidenum">
              <a:rPr lang="es-ES" altLang="es-ES_tradnl" smtClean="0"/>
              <a:pPr/>
              <a:t>21</a:t>
            </a:fld>
            <a:endParaRPr lang="es-ES" altLang="es-ES_tradnl"/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685CB2B6-CB70-4978-A895-4E4A27D47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288031"/>
              </p:ext>
            </p:extLst>
          </p:nvPr>
        </p:nvGraphicFramePr>
        <p:xfrm>
          <a:off x="1368692" y="2611720"/>
          <a:ext cx="1329309" cy="33375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329309">
                  <a:extLst>
                    <a:ext uri="{9D8B030D-6E8A-4147-A177-3AD203B41FA5}">
                      <a16:colId xmlns:a16="http://schemas.microsoft.com/office/drawing/2014/main" val="1611590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Tipo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7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err="1"/>
                        <a:t>className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23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err="1"/>
                        <a:t>cssSelector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224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err="1"/>
                        <a:t>linkText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153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err="1"/>
                        <a:t>name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964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err="1"/>
                        <a:t>partialLinkText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17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err="1"/>
                        <a:t>tagName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723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err="1"/>
                        <a:t>xpath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997530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47B130BC-4DDA-4CDF-8259-C6442255CAA3}"/>
              </a:ext>
            </a:extLst>
          </p:cNvPr>
          <p:cNvSpPr txBox="1"/>
          <p:nvPr/>
        </p:nvSpPr>
        <p:spPr>
          <a:xfrm>
            <a:off x="449170" y="1391893"/>
            <a:ext cx="4359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Localización elementos web (clase </a:t>
            </a:r>
            <a:r>
              <a:rPr lang="es-ES" sz="24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By</a:t>
            </a:r>
            <a:r>
              <a:rPr lang="es-ES" sz="24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)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9D6268B-F7C1-4B74-90CD-119DC710BEEE}"/>
              </a:ext>
            </a:extLst>
          </p:cNvPr>
          <p:cNvCxnSpPr/>
          <p:nvPr/>
        </p:nvCxnSpPr>
        <p:spPr bwMode="auto">
          <a:xfrm flipH="1">
            <a:off x="2792760" y="3907864"/>
            <a:ext cx="9361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E6AAB24-3DA9-421A-9998-403A7C646CCD}"/>
              </a:ext>
            </a:extLst>
          </p:cNvPr>
          <p:cNvCxnSpPr/>
          <p:nvPr/>
        </p:nvCxnSpPr>
        <p:spPr bwMode="auto">
          <a:xfrm flipH="1">
            <a:off x="2792760" y="5780072"/>
            <a:ext cx="9361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5E33A02-7639-45A5-B60D-64D72403BCFB}"/>
              </a:ext>
            </a:extLst>
          </p:cNvPr>
          <p:cNvCxnSpPr/>
          <p:nvPr/>
        </p:nvCxnSpPr>
        <p:spPr bwMode="auto">
          <a:xfrm flipH="1">
            <a:off x="2792760" y="4627944"/>
            <a:ext cx="9361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AE4DB6D-377D-4729-BA95-B0BF6739D30F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ktangel 14">
            <a:extLst>
              <a:ext uri="{FF2B5EF4-FFF2-40B4-BE49-F238E27FC236}">
                <a16:creationId xmlns:a16="http://schemas.microsoft.com/office/drawing/2014/main" id="{2B62CBBF-3D0E-4CF1-A777-8FFE738BC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620688"/>
            <a:ext cx="2592288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Selenium</a:t>
            </a: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 </a:t>
            </a: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WebDriver</a:t>
            </a:r>
            <a:endParaRPr lang="es-ES" sz="2000" b="0" dirty="0">
              <a:solidFill>
                <a:srgbClr val="151616"/>
              </a:solidFill>
              <a:latin typeface="Calibri" pitchFamily="34" charset="0"/>
              <a:ea typeface="ＭＳ Ｐゴシック"/>
              <a:cs typeface="Arial" charset="0"/>
            </a:endParaRPr>
          </a:p>
        </p:txBody>
      </p:sp>
      <p:sp>
        <p:nvSpPr>
          <p:cNvPr id="14" name="Rektangel 14">
            <a:extLst>
              <a:ext uri="{FF2B5EF4-FFF2-40B4-BE49-F238E27FC236}">
                <a16:creationId xmlns:a16="http://schemas.microsoft.com/office/drawing/2014/main" id="{18B74697-5923-481B-89A0-8648E5985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</p:spTree>
    <p:extLst>
      <p:ext uri="{BB962C8B-B14F-4D97-AF65-F5344CB8AC3E}">
        <p14:creationId xmlns:p14="http://schemas.microsoft.com/office/powerpoint/2010/main" val="15059472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64" name="8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s-ES" altLang="es-ES_tradnl"/>
              <a:t>Página </a:t>
            </a:r>
            <a:fld id="{6D9A6628-4454-49B4-AED1-F4C0CB91267A}" type="slidenum">
              <a:rPr lang="es-ES" altLang="es-ES_tradnl" smtClean="0"/>
              <a:pPr/>
              <a:t>22</a:t>
            </a:fld>
            <a:endParaRPr lang="es-ES" altLang="es-ES_tradnl"/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685CB2B6-CB70-4978-A895-4E4A27D47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288926"/>
              </p:ext>
            </p:extLst>
          </p:nvPr>
        </p:nvGraphicFramePr>
        <p:xfrm>
          <a:off x="499679" y="2486000"/>
          <a:ext cx="9145016" cy="27432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1611590111"/>
                    </a:ext>
                  </a:extLst>
                </a:gridCol>
                <a:gridCol w="7992888">
                  <a:extLst>
                    <a:ext uri="{9D8B030D-6E8A-4147-A177-3AD203B41FA5}">
                      <a16:colId xmlns:a16="http://schemas.microsoft.com/office/drawing/2014/main" val="218576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Expresión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7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nodo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Selecciona todos los nodos con nombre ‘nodo’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23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Selecciona desde el nodo raíz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//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Selecciona los nodos en el documento desde el nodo actual que cumplan la selección si importar dónde se encuentren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224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Selecciona el nodo 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153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Selecciona el padre del nodo 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964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@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Selecciona atributos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171468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47B130BC-4DDA-4CDF-8259-C6442255CAA3}"/>
              </a:ext>
            </a:extLst>
          </p:cNvPr>
          <p:cNvSpPr txBox="1"/>
          <p:nvPr/>
        </p:nvSpPr>
        <p:spPr>
          <a:xfrm>
            <a:off x="449170" y="1671191"/>
            <a:ext cx="4431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XPath</a:t>
            </a:r>
            <a:r>
              <a:rPr lang="es-ES" sz="24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 - Selección de nodos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EDFCF86D-FBF0-4204-93F4-235B58F5319F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ktangel 14">
            <a:extLst>
              <a:ext uri="{FF2B5EF4-FFF2-40B4-BE49-F238E27FC236}">
                <a16:creationId xmlns:a16="http://schemas.microsoft.com/office/drawing/2014/main" id="{F3BEF12D-2014-4F15-936E-B616DCE2B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620688"/>
            <a:ext cx="2592288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Selenium</a:t>
            </a: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 </a:t>
            </a: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WebDriver</a:t>
            </a:r>
            <a:endParaRPr lang="es-ES" sz="2000" b="0" dirty="0">
              <a:solidFill>
                <a:srgbClr val="151616"/>
              </a:solidFill>
              <a:latin typeface="Calibri" pitchFamily="34" charset="0"/>
              <a:ea typeface="ＭＳ Ｐゴシック"/>
              <a:cs typeface="Arial" charset="0"/>
            </a:endParaRPr>
          </a:p>
        </p:txBody>
      </p:sp>
      <p:sp>
        <p:nvSpPr>
          <p:cNvPr id="12" name="Rektangel 14">
            <a:extLst>
              <a:ext uri="{FF2B5EF4-FFF2-40B4-BE49-F238E27FC236}">
                <a16:creationId xmlns:a16="http://schemas.microsoft.com/office/drawing/2014/main" id="{DA7458B5-0DE0-45FB-A754-28CCBA123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</p:spTree>
    <p:extLst>
      <p:ext uri="{BB962C8B-B14F-4D97-AF65-F5344CB8AC3E}">
        <p14:creationId xmlns:p14="http://schemas.microsoft.com/office/powerpoint/2010/main" val="285688977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64" name="8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s-ES" altLang="es-ES_tradnl"/>
              <a:t>Página </a:t>
            </a:r>
            <a:fld id="{6D9A6628-4454-49B4-AED1-F4C0CB91267A}" type="slidenum">
              <a:rPr lang="es-ES" altLang="es-ES_tradnl" smtClean="0"/>
              <a:pPr/>
              <a:t>23</a:t>
            </a:fld>
            <a:endParaRPr lang="es-ES" altLang="es-ES_tradnl"/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685CB2B6-CB70-4978-A895-4E4A27D47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370282"/>
              </p:ext>
            </p:extLst>
          </p:nvPr>
        </p:nvGraphicFramePr>
        <p:xfrm>
          <a:off x="499679" y="2492896"/>
          <a:ext cx="9145016" cy="2001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65089">
                  <a:extLst>
                    <a:ext uri="{9D8B030D-6E8A-4147-A177-3AD203B41FA5}">
                      <a16:colId xmlns:a16="http://schemas.microsoft.com/office/drawing/2014/main" val="1611590111"/>
                    </a:ext>
                  </a:extLst>
                </a:gridCol>
                <a:gridCol w="6779927">
                  <a:extLst>
                    <a:ext uri="{9D8B030D-6E8A-4147-A177-3AD203B41FA5}">
                      <a16:colId xmlns:a16="http://schemas.microsoft.com/office/drawing/2014/main" val="218576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Expresión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7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/</a:t>
                      </a:r>
                      <a:r>
                        <a:rPr lang="es-ES" sz="1400" dirty="0" err="1"/>
                        <a:t>bookstore</a:t>
                      </a:r>
                      <a:r>
                        <a:rPr lang="es-ES" sz="1400" dirty="0"/>
                        <a:t>/</a:t>
                      </a:r>
                      <a:r>
                        <a:rPr lang="es-ES" sz="1400" dirty="0" err="1"/>
                        <a:t>book</a:t>
                      </a:r>
                      <a:r>
                        <a:rPr lang="es-ES" sz="1400" dirty="0"/>
                        <a:t>[1]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/>
                        <a:t>/</a:t>
                      </a:r>
                      <a:r>
                        <a:rPr lang="es-ES" sz="1400" dirty="0" err="1"/>
                        <a:t>bookstore</a:t>
                      </a:r>
                      <a:r>
                        <a:rPr lang="es-ES" sz="1400" dirty="0"/>
                        <a:t>/</a:t>
                      </a:r>
                      <a:r>
                        <a:rPr lang="es-ES" sz="1400" dirty="0" err="1"/>
                        <a:t>book</a:t>
                      </a:r>
                      <a:r>
                        <a:rPr lang="es-ES" sz="1400" dirty="0"/>
                        <a:t>[</a:t>
                      </a:r>
                      <a:r>
                        <a:rPr lang="es-ES" sz="1400" dirty="0" err="1"/>
                        <a:t>first</a:t>
                      </a:r>
                      <a:r>
                        <a:rPr lang="es-ES" sz="1400" dirty="0"/>
                        <a:t>()]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Selecciona el primer elemento ‘</a:t>
                      </a:r>
                      <a:r>
                        <a:rPr lang="es-ES" sz="1400" dirty="0" err="1"/>
                        <a:t>book</a:t>
                      </a:r>
                      <a:r>
                        <a:rPr lang="es-ES" sz="1400" dirty="0"/>
                        <a:t>’ que sea hijo del elemento ‘</a:t>
                      </a:r>
                      <a:r>
                        <a:rPr lang="es-ES" sz="1400" dirty="0" err="1"/>
                        <a:t>bookstore</a:t>
                      </a:r>
                      <a:r>
                        <a:rPr lang="es-ES" sz="1400" dirty="0"/>
                        <a:t>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23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/</a:t>
                      </a:r>
                      <a:r>
                        <a:rPr lang="es-ES" sz="1400" dirty="0" err="1"/>
                        <a:t>bookstore</a:t>
                      </a:r>
                      <a:r>
                        <a:rPr lang="es-ES" sz="1400" dirty="0"/>
                        <a:t>/</a:t>
                      </a:r>
                      <a:r>
                        <a:rPr lang="es-ES" sz="1400" dirty="0" err="1"/>
                        <a:t>book</a:t>
                      </a:r>
                      <a:r>
                        <a:rPr lang="es-ES" sz="1400" dirty="0"/>
                        <a:t>[</a:t>
                      </a:r>
                      <a:r>
                        <a:rPr lang="es-ES" sz="1400" dirty="0" err="1"/>
                        <a:t>last</a:t>
                      </a:r>
                      <a:r>
                        <a:rPr lang="es-ES" sz="1400" dirty="0"/>
                        <a:t>()-1]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Selecciona el penúltimo elemento ‘</a:t>
                      </a:r>
                      <a:r>
                        <a:rPr lang="es-ES" sz="1400" dirty="0" err="1"/>
                        <a:t>book</a:t>
                      </a:r>
                      <a:r>
                        <a:rPr lang="es-ES" sz="1400" dirty="0"/>
                        <a:t>’ que sea hijo del elemento ‘</a:t>
                      </a:r>
                      <a:r>
                        <a:rPr lang="es-ES" sz="1400" dirty="0" err="1"/>
                        <a:t>bookstore</a:t>
                      </a:r>
                      <a:r>
                        <a:rPr lang="es-ES" sz="1400" dirty="0"/>
                        <a:t>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//</a:t>
                      </a:r>
                      <a:r>
                        <a:rPr lang="es-ES" sz="1400" dirty="0" err="1"/>
                        <a:t>title</a:t>
                      </a:r>
                      <a:r>
                        <a:rPr lang="es-ES" sz="1400" dirty="0"/>
                        <a:t>[@lang]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Selecciona los elementos ‘</a:t>
                      </a:r>
                      <a:r>
                        <a:rPr lang="es-ES" sz="1400" dirty="0" err="1"/>
                        <a:t>title</a:t>
                      </a:r>
                      <a:r>
                        <a:rPr lang="es-ES" sz="1400" dirty="0"/>
                        <a:t>’ que tengan un atributo con nombre ‘</a:t>
                      </a:r>
                      <a:r>
                        <a:rPr lang="es-ES" sz="1400" dirty="0" err="1"/>
                        <a:t>lang</a:t>
                      </a:r>
                      <a:r>
                        <a:rPr lang="es-ES" sz="1400" dirty="0"/>
                        <a:t>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224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//</a:t>
                      </a:r>
                      <a:r>
                        <a:rPr lang="es-ES" sz="1400" dirty="0" err="1"/>
                        <a:t>title</a:t>
                      </a:r>
                      <a:r>
                        <a:rPr lang="es-ES" sz="1400" dirty="0"/>
                        <a:t>[@lang='en']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Selecciona los elementos ‘</a:t>
                      </a:r>
                      <a:r>
                        <a:rPr lang="es-ES" sz="1400" dirty="0" err="1"/>
                        <a:t>title</a:t>
                      </a:r>
                      <a:r>
                        <a:rPr lang="es-ES" sz="1400" dirty="0"/>
                        <a:t>’ que tengan el atributo ‘</a:t>
                      </a:r>
                      <a:r>
                        <a:rPr lang="es-ES" sz="1400" dirty="0" err="1"/>
                        <a:t>lang</a:t>
                      </a:r>
                      <a:r>
                        <a:rPr lang="es-ES" sz="1400" dirty="0"/>
                        <a:t>’ con valor ‘en’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153857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47B130BC-4DDA-4CDF-8259-C6442255CAA3}"/>
              </a:ext>
            </a:extLst>
          </p:cNvPr>
          <p:cNvSpPr txBox="1"/>
          <p:nvPr/>
        </p:nvSpPr>
        <p:spPr>
          <a:xfrm>
            <a:off x="449171" y="1700808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Xpath</a:t>
            </a:r>
            <a:r>
              <a:rPr lang="es-ES" sz="24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 - Predicados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35EEFFA-51FF-43EC-96D6-08B1249D0FC2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ktangel 14">
            <a:extLst>
              <a:ext uri="{FF2B5EF4-FFF2-40B4-BE49-F238E27FC236}">
                <a16:creationId xmlns:a16="http://schemas.microsoft.com/office/drawing/2014/main" id="{A68E6DFB-2942-488D-9DA6-3E1FEFDD0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620688"/>
            <a:ext cx="2592288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Selenium</a:t>
            </a: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 </a:t>
            </a: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WebDriver</a:t>
            </a:r>
            <a:endParaRPr lang="es-ES" sz="2000" b="0" dirty="0">
              <a:solidFill>
                <a:srgbClr val="151616"/>
              </a:solidFill>
              <a:latin typeface="Calibri" pitchFamily="34" charset="0"/>
              <a:ea typeface="ＭＳ Ｐゴシック"/>
              <a:cs typeface="Arial" charset="0"/>
            </a:endParaRPr>
          </a:p>
        </p:txBody>
      </p:sp>
      <p:sp>
        <p:nvSpPr>
          <p:cNvPr id="9" name="Rektangel 14">
            <a:extLst>
              <a:ext uri="{FF2B5EF4-FFF2-40B4-BE49-F238E27FC236}">
                <a16:creationId xmlns:a16="http://schemas.microsoft.com/office/drawing/2014/main" id="{9EA4CCC2-4B7C-4442-B0A7-D4C50C323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</p:spTree>
    <p:extLst>
      <p:ext uri="{BB962C8B-B14F-4D97-AF65-F5344CB8AC3E}">
        <p14:creationId xmlns:p14="http://schemas.microsoft.com/office/powerpoint/2010/main" val="6909607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64" name="8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s-ES" altLang="es-ES_tradnl"/>
              <a:t>Página </a:t>
            </a:r>
            <a:fld id="{6D9A6628-4454-49B4-AED1-F4C0CB91267A}" type="slidenum">
              <a:rPr lang="es-ES" altLang="es-ES_tradnl" smtClean="0"/>
              <a:pPr/>
              <a:t>24</a:t>
            </a:fld>
            <a:endParaRPr lang="es-ES" altLang="es-ES_tradnl"/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685CB2B6-CB70-4978-A895-4E4A27D47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73454"/>
              </p:ext>
            </p:extLst>
          </p:nvPr>
        </p:nvGraphicFramePr>
        <p:xfrm>
          <a:off x="499679" y="2060848"/>
          <a:ext cx="8988505" cy="439966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21073">
                  <a:extLst>
                    <a:ext uri="{9D8B030D-6E8A-4147-A177-3AD203B41FA5}">
                      <a16:colId xmlns:a16="http://schemas.microsoft.com/office/drawing/2014/main" val="1611590111"/>
                    </a:ext>
                  </a:extLst>
                </a:gridCol>
                <a:gridCol w="6767432">
                  <a:extLst>
                    <a:ext uri="{9D8B030D-6E8A-4147-A177-3AD203B41FA5}">
                      <a16:colId xmlns:a16="http://schemas.microsoft.com/office/drawing/2014/main" val="218576642"/>
                    </a:ext>
                  </a:extLst>
                </a:gridCol>
              </a:tblGrid>
              <a:tr h="314262">
                <a:tc>
                  <a:txBody>
                    <a:bodyPr/>
                    <a:lstStyle/>
                    <a:p>
                      <a:r>
                        <a:rPr lang="es-ES" sz="1200" dirty="0"/>
                        <a:t>Expresión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70915"/>
                  </a:ext>
                </a:extLst>
              </a:tr>
              <a:tr h="314262">
                <a:tc>
                  <a:txBody>
                    <a:bodyPr/>
                    <a:lstStyle/>
                    <a:p>
                      <a:r>
                        <a:rPr lang="es-ES" sz="1200" dirty="0" err="1"/>
                        <a:t>ancestor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Selecciona todo los ancestros del nodo 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230735"/>
                  </a:ext>
                </a:extLst>
              </a:tr>
              <a:tr h="314262">
                <a:tc>
                  <a:txBody>
                    <a:bodyPr/>
                    <a:lstStyle/>
                    <a:p>
                      <a:r>
                        <a:rPr lang="es-ES" sz="1200" dirty="0" err="1"/>
                        <a:t>ancestor-or-self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Selecciona todo los ancestros del nodo actual y el nodo 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762863"/>
                  </a:ext>
                </a:extLst>
              </a:tr>
              <a:tr h="314262">
                <a:tc>
                  <a:txBody>
                    <a:bodyPr/>
                    <a:lstStyle/>
                    <a:p>
                      <a:r>
                        <a:rPr lang="es-ES" sz="1200" dirty="0" err="1"/>
                        <a:t>attribute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Selecciona todos los atributos del nodo 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224924"/>
                  </a:ext>
                </a:extLst>
              </a:tr>
              <a:tr h="314262">
                <a:tc>
                  <a:txBody>
                    <a:bodyPr/>
                    <a:lstStyle/>
                    <a:p>
                      <a:r>
                        <a:rPr lang="es-ES" sz="1200" dirty="0" err="1"/>
                        <a:t>child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Selecciona todos los hijos del nodo 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153857"/>
                  </a:ext>
                </a:extLst>
              </a:tr>
              <a:tr h="314262">
                <a:tc>
                  <a:txBody>
                    <a:bodyPr/>
                    <a:lstStyle/>
                    <a:p>
                      <a:r>
                        <a:rPr lang="es-ES" sz="1200" dirty="0" err="1"/>
                        <a:t>descendant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Selecciona todo los descendientes del nodo 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964712"/>
                  </a:ext>
                </a:extLst>
              </a:tr>
              <a:tr h="314262">
                <a:tc>
                  <a:txBody>
                    <a:bodyPr/>
                    <a:lstStyle/>
                    <a:p>
                      <a:r>
                        <a:rPr lang="es-ES" sz="1200" dirty="0" err="1"/>
                        <a:t>descendant-or-self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Selecciona todo los descendientes del nodo actual y el nodo 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171468"/>
                  </a:ext>
                </a:extLst>
              </a:tr>
              <a:tr h="314262">
                <a:tc>
                  <a:txBody>
                    <a:bodyPr/>
                    <a:lstStyle/>
                    <a:p>
                      <a:r>
                        <a:rPr lang="es-ES" sz="1200" dirty="0" err="1"/>
                        <a:t>following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Selecciona todos los nodos a partir del nodo 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65313"/>
                  </a:ext>
                </a:extLst>
              </a:tr>
              <a:tr h="314262">
                <a:tc>
                  <a:txBody>
                    <a:bodyPr/>
                    <a:lstStyle/>
                    <a:p>
                      <a:r>
                        <a:rPr lang="es-ES" sz="1200" dirty="0" err="1"/>
                        <a:t>following-sibling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Selecciona todos los hermanos después del nodo 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979690"/>
                  </a:ext>
                </a:extLst>
              </a:tr>
              <a:tr h="314262">
                <a:tc>
                  <a:txBody>
                    <a:bodyPr/>
                    <a:lstStyle/>
                    <a:p>
                      <a:r>
                        <a:rPr lang="es-ES" sz="1200" dirty="0" err="1"/>
                        <a:t>namespace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Selecciona todos los nodos </a:t>
                      </a:r>
                      <a:r>
                        <a:rPr lang="es-ES" sz="1200" dirty="0" err="1"/>
                        <a:t>namespace</a:t>
                      </a:r>
                      <a:r>
                        <a:rPr lang="es-ES" sz="1200" dirty="0"/>
                        <a:t> del nodo 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479037"/>
                  </a:ext>
                </a:extLst>
              </a:tr>
              <a:tr h="314262">
                <a:tc>
                  <a:txBody>
                    <a:bodyPr/>
                    <a:lstStyle/>
                    <a:p>
                      <a:r>
                        <a:rPr lang="es-ES" sz="1200" dirty="0" err="1"/>
                        <a:t>parent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Selecciona el padre del nodo 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4432"/>
                  </a:ext>
                </a:extLst>
              </a:tr>
              <a:tr h="314262">
                <a:tc>
                  <a:txBody>
                    <a:bodyPr/>
                    <a:lstStyle/>
                    <a:p>
                      <a:r>
                        <a:rPr lang="es-ES" sz="1200" dirty="0" err="1"/>
                        <a:t>preceding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Selecciona todos los nodos que aparezcan antes del nodo actual, salvo ancestros, atributos y </a:t>
                      </a:r>
                      <a:r>
                        <a:rPr lang="es-ES" sz="1200" dirty="0" err="1"/>
                        <a:t>namespaces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077819"/>
                  </a:ext>
                </a:extLst>
              </a:tr>
              <a:tr h="314262">
                <a:tc>
                  <a:txBody>
                    <a:bodyPr/>
                    <a:lstStyle/>
                    <a:p>
                      <a:r>
                        <a:rPr lang="es-ES" sz="1200" dirty="0" err="1"/>
                        <a:t>preceding-sibling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Selecciona todos los hermanos antes del nodo 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416521"/>
                  </a:ext>
                </a:extLst>
              </a:tr>
              <a:tr h="314262">
                <a:tc>
                  <a:txBody>
                    <a:bodyPr/>
                    <a:lstStyle/>
                    <a:p>
                      <a:r>
                        <a:rPr lang="es-ES" sz="1200" dirty="0" err="1"/>
                        <a:t>self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Selecciona el nodo 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154787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47B130BC-4DDA-4CDF-8259-C6442255CAA3}"/>
              </a:ext>
            </a:extLst>
          </p:cNvPr>
          <p:cNvSpPr txBox="1"/>
          <p:nvPr/>
        </p:nvSpPr>
        <p:spPr>
          <a:xfrm>
            <a:off x="449171" y="1455167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Xpath</a:t>
            </a:r>
            <a:r>
              <a:rPr lang="es-ES" sz="24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 - Ejes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10B7F9A-65F3-44B5-83ED-9A51E294B908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ktangel 14">
            <a:extLst>
              <a:ext uri="{FF2B5EF4-FFF2-40B4-BE49-F238E27FC236}">
                <a16:creationId xmlns:a16="http://schemas.microsoft.com/office/drawing/2014/main" id="{B3A16D67-318F-46B5-8B4B-E907605B4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620688"/>
            <a:ext cx="2592288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Selenium</a:t>
            </a: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 </a:t>
            </a: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WebDriver</a:t>
            </a:r>
            <a:endParaRPr lang="es-ES" sz="2000" b="0" dirty="0">
              <a:solidFill>
                <a:srgbClr val="151616"/>
              </a:solidFill>
              <a:latin typeface="Calibri" pitchFamily="34" charset="0"/>
              <a:ea typeface="ＭＳ Ｐゴシック"/>
              <a:cs typeface="Arial" charset="0"/>
            </a:endParaRPr>
          </a:p>
        </p:txBody>
      </p:sp>
      <p:sp>
        <p:nvSpPr>
          <p:cNvPr id="9" name="Rektangel 14">
            <a:extLst>
              <a:ext uri="{FF2B5EF4-FFF2-40B4-BE49-F238E27FC236}">
                <a16:creationId xmlns:a16="http://schemas.microsoft.com/office/drawing/2014/main" id="{ABB53CD0-A83A-47D6-80F6-2A9883665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2B8992E-6747-4135-BB5E-9FDFFE1B7E31}"/>
              </a:ext>
            </a:extLst>
          </p:cNvPr>
          <p:cNvCxnSpPr>
            <a:cxnSpLocks/>
          </p:cNvCxnSpPr>
          <p:nvPr/>
        </p:nvCxnSpPr>
        <p:spPr bwMode="auto">
          <a:xfrm flipH="1">
            <a:off x="1856656" y="4725144"/>
            <a:ext cx="7200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8928D15-61D7-47D1-8C33-49E12FE3DB36}"/>
              </a:ext>
            </a:extLst>
          </p:cNvPr>
          <p:cNvCxnSpPr>
            <a:cxnSpLocks/>
          </p:cNvCxnSpPr>
          <p:nvPr/>
        </p:nvCxnSpPr>
        <p:spPr bwMode="auto">
          <a:xfrm flipH="1">
            <a:off x="1856656" y="6021288"/>
            <a:ext cx="7200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1238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64" name="8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s-ES" altLang="es-ES_tradnl"/>
              <a:t>Página </a:t>
            </a:r>
            <a:fld id="{6D9A6628-4454-49B4-AED1-F4C0CB91267A}" type="slidenum">
              <a:rPr lang="es-ES" altLang="es-ES_tradnl" smtClean="0"/>
              <a:pPr/>
              <a:t>25</a:t>
            </a:fld>
            <a:endParaRPr lang="es-ES" alt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7B130BC-4DDA-4CDF-8259-C6442255CAA3}"/>
              </a:ext>
            </a:extLst>
          </p:cNvPr>
          <p:cNvSpPr txBox="1"/>
          <p:nvPr/>
        </p:nvSpPr>
        <p:spPr>
          <a:xfrm>
            <a:off x="449171" y="167119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Xpath</a:t>
            </a:r>
            <a:r>
              <a:rPr lang="es-ES" sz="24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 - Funciones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10B7F9A-65F3-44B5-83ED-9A51E294B908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ktangel 14">
            <a:extLst>
              <a:ext uri="{FF2B5EF4-FFF2-40B4-BE49-F238E27FC236}">
                <a16:creationId xmlns:a16="http://schemas.microsoft.com/office/drawing/2014/main" id="{B3A16D67-318F-46B5-8B4B-E907605B4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620688"/>
            <a:ext cx="2592288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Selenium</a:t>
            </a: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 </a:t>
            </a: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WebDriver</a:t>
            </a:r>
            <a:endParaRPr lang="es-ES" sz="2000" b="0" dirty="0">
              <a:solidFill>
                <a:srgbClr val="151616"/>
              </a:solidFill>
              <a:latin typeface="Calibri" pitchFamily="34" charset="0"/>
              <a:ea typeface="ＭＳ Ｐゴシック"/>
              <a:cs typeface="Arial" charset="0"/>
            </a:endParaRPr>
          </a:p>
        </p:txBody>
      </p:sp>
      <p:sp>
        <p:nvSpPr>
          <p:cNvPr id="9" name="Rektangel 14">
            <a:extLst>
              <a:ext uri="{FF2B5EF4-FFF2-40B4-BE49-F238E27FC236}">
                <a16:creationId xmlns:a16="http://schemas.microsoft.com/office/drawing/2014/main" id="{ABB53CD0-A83A-47D6-80F6-2A9883665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192BB3F5-70F1-4FA5-AE4F-BB706ED2F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832711"/>
              </p:ext>
            </p:extLst>
          </p:nvPr>
        </p:nvGraphicFramePr>
        <p:xfrm>
          <a:off x="499679" y="2276872"/>
          <a:ext cx="9145016" cy="25958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1033">
                  <a:extLst>
                    <a:ext uri="{9D8B030D-6E8A-4147-A177-3AD203B41FA5}">
                      <a16:colId xmlns:a16="http://schemas.microsoft.com/office/drawing/2014/main" val="1611590111"/>
                    </a:ext>
                  </a:extLst>
                </a:gridCol>
                <a:gridCol w="7283983">
                  <a:extLst>
                    <a:ext uri="{9D8B030D-6E8A-4147-A177-3AD203B41FA5}">
                      <a16:colId xmlns:a16="http://schemas.microsoft.com/office/drawing/2014/main" val="218576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Función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Ejemplo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7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err="1"/>
                        <a:t>contains</a:t>
                      </a:r>
                      <a:r>
                        <a:rPr lang="es-ES" sz="1400" dirty="0"/>
                        <a:t>(str1, str2)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//</a:t>
                      </a:r>
                      <a:r>
                        <a:rPr lang="es-ES" sz="1400" dirty="0" err="1"/>
                        <a:t>div</a:t>
                      </a:r>
                      <a:r>
                        <a:rPr lang="es-ES" sz="1400" dirty="0"/>
                        <a:t>[</a:t>
                      </a:r>
                      <a:r>
                        <a:rPr lang="es-ES" sz="1400" dirty="0" err="1"/>
                        <a:t>contains</a:t>
                      </a:r>
                      <a:r>
                        <a:rPr lang="es-ES" sz="1400" dirty="0"/>
                        <a:t>(@class, ‘selector’)]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23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err="1"/>
                        <a:t>text</a:t>
                      </a:r>
                      <a:r>
                        <a:rPr lang="es-ES" sz="14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/>
                        <a:t>//</a:t>
                      </a:r>
                      <a:r>
                        <a:rPr lang="es-ES" sz="1400" dirty="0" err="1"/>
                        <a:t>div</a:t>
                      </a:r>
                      <a:r>
                        <a:rPr lang="es-ES" sz="1400" dirty="0"/>
                        <a:t>[</a:t>
                      </a:r>
                      <a:r>
                        <a:rPr lang="es-ES" sz="1400" dirty="0" err="1"/>
                        <a:t>contains</a:t>
                      </a:r>
                      <a:r>
                        <a:rPr lang="es-ES" sz="1400" dirty="0"/>
                        <a:t>(</a:t>
                      </a:r>
                      <a:r>
                        <a:rPr lang="es-ES" sz="1400" dirty="0" err="1"/>
                        <a:t>text</a:t>
                      </a:r>
                      <a:r>
                        <a:rPr lang="es-ES" sz="1400" dirty="0"/>
                        <a:t>(), ‘selector’)]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err="1"/>
                        <a:t>starts-with</a:t>
                      </a:r>
                      <a:r>
                        <a:rPr lang="es-ES" sz="1400" dirty="0"/>
                        <a:t>(str1, str2)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//</a:t>
                      </a:r>
                      <a:r>
                        <a:rPr lang="es-ES" sz="1400" dirty="0" err="1"/>
                        <a:t>div</a:t>
                      </a:r>
                      <a:r>
                        <a:rPr lang="es-ES" sz="1400" dirty="0"/>
                        <a:t>[</a:t>
                      </a:r>
                      <a:r>
                        <a:rPr lang="es-ES" sz="1400" dirty="0" err="1"/>
                        <a:t>starts-with</a:t>
                      </a:r>
                      <a:r>
                        <a:rPr lang="es-ES" sz="1400" dirty="0"/>
                        <a:t>(@class, ‘selector’)]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224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err="1"/>
                        <a:t>ends-with</a:t>
                      </a:r>
                      <a:r>
                        <a:rPr lang="es-ES" sz="1400" dirty="0"/>
                        <a:t>(str1, str2)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//</a:t>
                      </a:r>
                      <a:r>
                        <a:rPr lang="es-ES" sz="1400" dirty="0" err="1"/>
                        <a:t>div</a:t>
                      </a:r>
                      <a:r>
                        <a:rPr lang="es-ES" sz="1400" dirty="0"/>
                        <a:t>[</a:t>
                      </a:r>
                      <a:r>
                        <a:rPr lang="es-ES" sz="1400" dirty="0" err="1"/>
                        <a:t>ends-with</a:t>
                      </a:r>
                      <a:r>
                        <a:rPr lang="es-ES" sz="1400" dirty="0"/>
                        <a:t>(@class, ‘selector’)]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153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err="1"/>
                        <a:t>not</a:t>
                      </a:r>
                      <a:r>
                        <a:rPr lang="es-ES" sz="1400" dirty="0"/>
                        <a:t>(</a:t>
                      </a:r>
                      <a:r>
                        <a:rPr lang="es-ES" sz="1400" dirty="0" err="1"/>
                        <a:t>bool</a:t>
                      </a:r>
                      <a:r>
                        <a:rPr lang="es-E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//</a:t>
                      </a:r>
                      <a:r>
                        <a:rPr lang="es-ES" sz="1400" dirty="0" err="1"/>
                        <a:t>div</a:t>
                      </a:r>
                      <a:r>
                        <a:rPr lang="es-ES" sz="1400" dirty="0"/>
                        <a:t>[</a:t>
                      </a:r>
                      <a:r>
                        <a:rPr lang="es-ES" sz="1400" dirty="0" err="1"/>
                        <a:t>not</a:t>
                      </a:r>
                      <a:r>
                        <a:rPr lang="es-ES" sz="1400" dirty="0"/>
                        <a:t>(</a:t>
                      </a:r>
                      <a:r>
                        <a:rPr lang="es-ES" sz="1400" dirty="0" err="1"/>
                        <a:t>contains</a:t>
                      </a:r>
                      <a:r>
                        <a:rPr lang="es-ES" sz="1400" dirty="0"/>
                        <a:t>(@class,’selector’)]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964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02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25394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altLang="es-ES_tradnl" dirty="0"/>
              <a:t>Página </a:t>
            </a:r>
            <a:fld id="{B1E4BC94-E8D4-43B4-8745-906A47E5508B}" type="slidenum">
              <a:rPr lang="es-ES" altLang="es-ES_tradnl" smtClean="0"/>
              <a:pPr>
                <a:defRPr/>
              </a:pPr>
              <a:t>26</a:t>
            </a:fld>
            <a:endParaRPr lang="es-ES" altLang="es-ES_tradnl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117869B-1EBA-40BB-97C2-902891E2D6EA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ektangel 14">
            <a:extLst>
              <a:ext uri="{FF2B5EF4-FFF2-40B4-BE49-F238E27FC236}">
                <a16:creationId xmlns:a16="http://schemas.microsoft.com/office/drawing/2014/main" id="{11A5D088-C25C-4F69-9B24-130ED0C9E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620688"/>
            <a:ext cx="2592288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Selenium</a:t>
            </a: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 </a:t>
            </a: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WebDriver</a:t>
            </a:r>
            <a:endParaRPr lang="es-ES" sz="2000" b="0" dirty="0">
              <a:solidFill>
                <a:srgbClr val="151616"/>
              </a:solidFill>
              <a:latin typeface="Calibri" pitchFamily="34" charset="0"/>
              <a:ea typeface="ＭＳ Ｐゴシック"/>
              <a:cs typeface="Arial" charset="0"/>
            </a:endParaRPr>
          </a:p>
        </p:txBody>
      </p:sp>
      <p:sp>
        <p:nvSpPr>
          <p:cNvPr id="2" name="Rektangel 14">
            <a:extLst>
              <a:ext uri="{FF2B5EF4-FFF2-40B4-BE49-F238E27FC236}">
                <a16:creationId xmlns:a16="http://schemas.microsoft.com/office/drawing/2014/main" id="{6D9ECFEA-E9C8-4A9A-92E5-562509653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A4FA0826-DF9B-4CFB-9C1B-0E38AE704DB7}"/>
              </a:ext>
            </a:extLst>
          </p:cNvPr>
          <p:cNvGrpSpPr/>
          <p:nvPr/>
        </p:nvGrpSpPr>
        <p:grpSpPr>
          <a:xfrm>
            <a:off x="2360712" y="1196752"/>
            <a:ext cx="5993531" cy="5398908"/>
            <a:chOff x="2459452" y="1461932"/>
            <a:chExt cx="5993531" cy="5398908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1467EA78-ED14-4FC4-951D-C5F73F8763AB}"/>
                </a:ext>
              </a:extLst>
            </p:cNvPr>
            <p:cNvSpPr txBox="1"/>
            <p:nvPr/>
          </p:nvSpPr>
          <p:spPr>
            <a:xfrm>
              <a:off x="2459452" y="3075188"/>
              <a:ext cx="5993531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800" dirty="0">
                  <a:solidFill>
                    <a:schemeClr val="tx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KEEP</a:t>
              </a:r>
            </a:p>
            <a:p>
              <a:pPr algn="ctr"/>
              <a:r>
                <a:rPr lang="es-ES" sz="4800" dirty="0">
                  <a:solidFill>
                    <a:schemeClr val="tx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CALM</a:t>
              </a:r>
            </a:p>
            <a:p>
              <a:pPr algn="ctr"/>
              <a:endParaRPr lang="es-ES" sz="48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s-ES" sz="4800" dirty="0">
                  <a:solidFill>
                    <a:schemeClr val="tx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LET’S TRY</a:t>
              </a:r>
            </a:p>
            <a:p>
              <a:pPr algn="ctr"/>
              <a:r>
                <a:rPr lang="es-ES" sz="4800" dirty="0">
                  <a:solidFill>
                    <a:schemeClr val="tx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TOGETHER</a:t>
              </a:r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AC2C81CA-16DE-42FF-8D09-930389D6B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10019" y="1461932"/>
              <a:ext cx="1892395" cy="1560844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C70770D7-2BB4-439E-BA3F-E1561232E1AF}"/>
                </a:ext>
              </a:extLst>
            </p:cNvPr>
            <p:cNvSpPr txBox="1"/>
            <p:nvPr/>
          </p:nvSpPr>
          <p:spPr>
            <a:xfrm>
              <a:off x="2459452" y="4757082"/>
              <a:ext cx="59935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dirty="0">
                  <a:solidFill>
                    <a:schemeClr val="tx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1722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altLang="es-ES_tradnl" dirty="0"/>
              <a:t>Página </a:t>
            </a:r>
            <a:fld id="{B1E4BC94-E8D4-43B4-8745-906A47E5508B}" type="slidenum">
              <a:rPr lang="es-ES" altLang="es-ES_tradnl" smtClean="0"/>
              <a:pPr>
                <a:defRPr/>
              </a:pPr>
              <a:t>27</a:t>
            </a:fld>
            <a:endParaRPr lang="es-ES" altLang="es-ES_tradnl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117869B-1EBA-40BB-97C2-902891E2D6EA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ektangel 14">
            <a:extLst>
              <a:ext uri="{FF2B5EF4-FFF2-40B4-BE49-F238E27FC236}">
                <a16:creationId xmlns:a16="http://schemas.microsoft.com/office/drawing/2014/main" id="{11A5D088-C25C-4F69-9B24-130ED0C9E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620688"/>
            <a:ext cx="2592288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Selenium</a:t>
            </a: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 </a:t>
            </a: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WebDriver</a:t>
            </a:r>
            <a:endParaRPr lang="es-ES" sz="2000" b="0" dirty="0">
              <a:solidFill>
                <a:srgbClr val="151616"/>
              </a:solidFill>
              <a:latin typeface="Calibri" pitchFamily="34" charset="0"/>
              <a:ea typeface="ＭＳ Ｐゴシック"/>
              <a:cs typeface="Arial" charset="0"/>
            </a:endParaRPr>
          </a:p>
        </p:txBody>
      </p:sp>
      <p:sp>
        <p:nvSpPr>
          <p:cNvPr id="2" name="Rektangel 14">
            <a:extLst>
              <a:ext uri="{FF2B5EF4-FFF2-40B4-BE49-F238E27FC236}">
                <a16:creationId xmlns:a16="http://schemas.microsoft.com/office/drawing/2014/main" id="{6D9ECFEA-E9C8-4A9A-92E5-562509653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  <p:sp>
        <p:nvSpPr>
          <p:cNvPr id="3" name="Rektangel 14">
            <a:extLst>
              <a:ext uri="{FF2B5EF4-FFF2-40B4-BE49-F238E27FC236}">
                <a16:creationId xmlns:a16="http://schemas.microsoft.com/office/drawing/2014/main" id="{66096DB6-F84B-41E9-87F8-7442AE590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937" y="1959223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801688">
              <a:spcBef>
                <a:spcPts val="1200"/>
              </a:spcBef>
              <a:defRPr/>
            </a:pPr>
            <a:r>
              <a:rPr lang="es-ES" sz="24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Setup</a:t>
            </a:r>
            <a:r>
              <a:rPr lang="es-ES" sz="24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 Entorno. ¿Qué necesitamos?</a:t>
            </a:r>
          </a:p>
        </p:txBody>
      </p:sp>
      <p:sp>
        <p:nvSpPr>
          <p:cNvPr id="5" name="Text Box 52">
            <a:extLst>
              <a:ext uri="{FF2B5EF4-FFF2-40B4-BE49-F238E27FC236}">
                <a16:creationId xmlns:a16="http://schemas.microsoft.com/office/drawing/2014/main" id="{0AD728A0-28B0-486C-A46E-D1772D66293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2740858"/>
            <a:ext cx="79928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Eclipse IDE</a:t>
            </a:r>
          </a:p>
        </p:txBody>
      </p:sp>
      <p:sp>
        <p:nvSpPr>
          <p:cNvPr id="13" name="Text Box 52">
            <a:extLst>
              <a:ext uri="{FF2B5EF4-FFF2-40B4-BE49-F238E27FC236}">
                <a16:creationId xmlns:a16="http://schemas.microsoft.com/office/drawing/2014/main" id="{D4D9AE25-76B4-4965-B216-C13AD5669B1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3513202"/>
            <a:ext cx="89282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Java SDK (ejemplo Amazon Corretto 8)</a:t>
            </a:r>
            <a:b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</a:b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https://docs.aws.amazon.com/corretto/latest/corretto-8-ug/downloads-list.html</a:t>
            </a:r>
          </a:p>
        </p:txBody>
      </p:sp>
      <p:sp>
        <p:nvSpPr>
          <p:cNvPr id="16" name="Text Box 52">
            <a:extLst>
              <a:ext uri="{FF2B5EF4-FFF2-40B4-BE49-F238E27FC236}">
                <a16:creationId xmlns:a16="http://schemas.microsoft.com/office/drawing/2014/main" id="{35905936-ED26-4053-A93E-152130F179E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4449306"/>
            <a:ext cx="79928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Maven</a:t>
            </a:r>
            <a:b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</a:b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https://maven.apache.org/download.cgi</a:t>
            </a:r>
          </a:p>
        </p:txBody>
      </p:sp>
      <p:sp>
        <p:nvSpPr>
          <p:cNvPr id="17" name="Text Box 52">
            <a:extLst>
              <a:ext uri="{FF2B5EF4-FFF2-40B4-BE49-F238E27FC236}">
                <a16:creationId xmlns:a16="http://schemas.microsoft.com/office/drawing/2014/main" id="{A7209C3C-B1BD-4499-953A-13CBDA4FD38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5477162"/>
            <a:ext cx="79928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Navegador Google Chrome</a:t>
            </a:r>
          </a:p>
        </p:txBody>
      </p:sp>
    </p:spTree>
    <p:extLst>
      <p:ext uri="{BB962C8B-B14F-4D97-AF65-F5344CB8AC3E}">
        <p14:creationId xmlns:p14="http://schemas.microsoft.com/office/powerpoint/2010/main" val="104530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altLang="es-ES_tradnl" dirty="0"/>
              <a:t>Página </a:t>
            </a:r>
            <a:fld id="{B1E4BC94-E8D4-43B4-8745-906A47E5508B}" type="slidenum">
              <a:rPr lang="es-ES" altLang="es-ES_tradnl" smtClean="0"/>
              <a:pPr>
                <a:defRPr/>
              </a:pPr>
              <a:t>28</a:t>
            </a:fld>
            <a:endParaRPr lang="es-ES" altLang="es-ES_tradnl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117869B-1EBA-40BB-97C2-902891E2D6EA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ektangel 14">
            <a:extLst>
              <a:ext uri="{FF2B5EF4-FFF2-40B4-BE49-F238E27FC236}">
                <a16:creationId xmlns:a16="http://schemas.microsoft.com/office/drawing/2014/main" id="{11A5D088-C25C-4F69-9B24-130ED0C9E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620688"/>
            <a:ext cx="2592288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Selenium</a:t>
            </a: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 </a:t>
            </a: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Grid</a:t>
            </a:r>
            <a:endParaRPr lang="es-ES" sz="2000" b="0" dirty="0">
              <a:solidFill>
                <a:srgbClr val="151616"/>
              </a:solidFill>
              <a:latin typeface="Calibri" pitchFamily="34" charset="0"/>
              <a:ea typeface="ＭＳ Ｐゴシック"/>
              <a:cs typeface="Arial" charset="0"/>
            </a:endParaRPr>
          </a:p>
        </p:txBody>
      </p:sp>
      <p:sp>
        <p:nvSpPr>
          <p:cNvPr id="2" name="Rektangel 14">
            <a:extLst>
              <a:ext uri="{FF2B5EF4-FFF2-40B4-BE49-F238E27FC236}">
                <a16:creationId xmlns:a16="http://schemas.microsoft.com/office/drawing/2014/main" id="{6D9ECFEA-E9C8-4A9A-92E5-562509653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6A24064-8CCD-4717-A497-8FA9FC8DF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776" y="1628800"/>
            <a:ext cx="6491039" cy="4113663"/>
          </a:xfrm>
          <a:prstGeom prst="rect">
            <a:avLst/>
          </a:prstGeom>
        </p:spPr>
      </p:pic>
      <p:graphicFrame>
        <p:nvGraphicFramePr>
          <p:cNvPr id="9" name="Tabla 4">
            <a:extLst>
              <a:ext uri="{FF2B5EF4-FFF2-40B4-BE49-F238E27FC236}">
                <a16:creationId xmlns:a16="http://schemas.microsoft.com/office/drawing/2014/main" id="{8051220B-8E82-4475-997F-14AA48557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838768"/>
              </p:ext>
            </p:extLst>
          </p:nvPr>
        </p:nvGraphicFramePr>
        <p:xfrm>
          <a:off x="1056256" y="3050008"/>
          <a:ext cx="1789430" cy="1112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89430">
                  <a:extLst>
                    <a:ext uri="{9D8B030D-6E8A-4147-A177-3AD203B41FA5}">
                      <a16:colId xmlns:a16="http://schemas.microsoft.com/office/drawing/2014/main" val="1611590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Clases </a:t>
                      </a:r>
                      <a:r>
                        <a:rPr lang="es-ES" sz="1400" dirty="0" err="1"/>
                        <a:t>libería</a:t>
                      </a:r>
                      <a:r>
                        <a:rPr lang="es-ES" sz="1400" dirty="0"/>
                        <a:t> cliente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7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err="1"/>
                        <a:t>Capabilities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23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err="1"/>
                        <a:t>RemoteWebDriver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762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5676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altLang="es-ES_tradnl" dirty="0"/>
              <a:t>Página </a:t>
            </a:r>
            <a:fld id="{B1E4BC94-E8D4-43B4-8745-906A47E5508B}" type="slidenum">
              <a:rPr lang="es-ES" altLang="es-ES_tradnl" smtClean="0"/>
              <a:pPr>
                <a:defRPr/>
              </a:pPr>
              <a:t>29</a:t>
            </a:fld>
            <a:endParaRPr lang="es-ES" altLang="es-ES_tradnl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117869B-1EBA-40BB-97C2-902891E2D6EA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ektangel 14">
            <a:extLst>
              <a:ext uri="{FF2B5EF4-FFF2-40B4-BE49-F238E27FC236}">
                <a16:creationId xmlns:a16="http://schemas.microsoft.com/office/drawing/2014/main" id="{11A5D088-C25C-4F69-9B24-130ED0C9E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620688"/>
            <a:ext cx="2592288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Appium</a:t>
            </a:r>
            <a:endParaRPr lang="es-ES" sz="2000" b="0" dirty="0">
              <a:solidFill>
                <a:srgbClr val="151616"/>
              </a:solidFill>
              <a:latin typeface="Calibri" pitchFamily="34" charset="0"/>
              <a:ea typeface="ＭＳ Ｐゴシック"/>
              <a:cs typeface="Arial" charset="0"/>
            </a:endParaRPr>
          </a:p>
        </p:txBody>
      </p:sp>
      <p:sp>
        <p:nvSpPr>
          <p:cNvPr id="2" name="Rektangel 14">
            <a:extLst>
              <a:ext uri="{FF2B5EF4-FFF2-40B4-BE49-F238E27FC236}">
                <a16:creationId xmlns:a16="http://schemas.microsoft.com/office/drawing/2014/main" id="{6D9ECFEA-E9C8-4A9A-92E5-562509653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  <p:sp>
        <p:nvSpPr>
          <p:cNvPr id="3" name="Text Box 52">
            <a:extLst>
              <a:ext uri="{FF2B5EF4-FFF2-40B4-BE49-F238E27FC236}">
                <a16:creationId xmlns:a16="http://schemas.microsoft.com/office/drawing/2014/main" id="{8721A8A1-36E2-4AA9-8CEF-02DEC69AE04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2564904"/>
            <a:ext cx="79928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Es una herramienta OpenSource de automatización de pruebas multiplataforma para aplicaciones móviles</a:t>
            </a:r>
          </a:p>
        </p:txBody>
      </p:sp>
      <p:sp>
        <p:nvSpPr>
          <p:cNvPr id="5" name="Rektangel 14">
            <a:extLst>
              <a:ext uri="{FF2B5EF4-FFF2-40B4-BE49-F238E27FC236}">
                <a16:creationId xmlns:a16="http://schemas.microsoft.com/office/drawing/2014/main" id="{E48D8E12-F0D4-481E-AAA5-9687C7E2F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937" y="1726144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801688">
              <a:spcBef>
                <a:spcPts val="1200"/>
              </a:spcBef>
              <a:defRPr/>
            </a:pPr>
            <a:r>
              <a:rPr lang="es-ES" sz="24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Titulares </a:t>
            </a:r>
            <a:r>
              <a:rPr lang="es-ES" sz="24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Appium</a:t>
            </a:r>
            <a:endParaRPr lang="es-ES" sz="2400" b="0" dirty="0">
              <a:solidFill>
                <a:srgbClr val="151616"/>
              </a:solidFill>
              <a:latin typeface="Calibri" pitchFamily="34" charset="0"/>
              <a:ea typeface="ＭＳ Ｐゴシック"/>
              <a:cs typeface="Arial" charset="0"/>
            </a:endParaRPr>
          </a:p>
        </p:txBody>
      </p:sp>
      <p:sp>
        <p:nvSpPr>
          <p:cNvPr id="10" name="Text Box 52">
            <a:extLst>
              <a:ext uri="{FF2B5EF4-FFF2-40B4-BE49-F238E27FC236}">
                <a16:creationId xmlns:a16="http://schemas.microsoft.com/office/drawing/2014/main" id="{37732E81-EB89-40C3-BB36-828717D4903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3604954"/>
            <a:ext cx="79928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Soporta automatización APPs nativas, híbridas y web mobile</a:t>
            </a:r>
          </a:p>
        </p:txBody>
      </p:sp>
      <p:sp>
        <p:nvSpPr>
          <p:cNvPr id="11" name="Text Box 52">
            <a:extLst>
              <a:ext uri="{FF2B5EF4-FFF2-40B4-BE49-F238E27FC236}">
                <a16:creationId xmlns:a16="http://schemas.microsoft.com/office/drawing/2014/main" id="{C2905892-A767-4A6A-A2EC-ACE67E66C2E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4469050"/>
            <a:ext cx="79928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Basado en JSON Wire protocol y servidor Appium escrito en NodeJS</a:t>
            </a:r>
          </a:p>
        </p:txBody>
      </p:sp>
    </p:spTree>
    <p:extLst>
      <p:ext uri="{BB962C8B-B14F-4D97-AF65-F5344CB8AC3E}">
        <p14:creationId xmlns:p14="http://schemas.microsoft.com/office/powerpoint/2010/main" val="235320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F7948E8-56E8-42B8-BF05-6D6BFA116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4" y="1825638"/>
            <a:ext cx="8384305" cy="447680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019BEAF-7189-4790-9B5F-90550977D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298" y="1825638"/>
            <a:ext cx="4476805" cy="447680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4BC246A-E28E-4504-A574-B24BD23DB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616" y="1825638"/>
            <a:ext cx="6732213" cy="448537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514100A-FF22-4105-89A2-71447BF6C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8075" y="1825638"/>
            <a:ext cx="5169850" cy="4535391"/>
          </a:xfrm>
          <a:prstGeom prst="rect">
            <a:avLst/>
          </a:prstGeom>
        </p:spPr>
      </p:pic>
      <p:pic>
        <p:nvPicPr>
          <p:cNvPr id="12" name="Imagen 11" descr="Imagen que contiene objeto, reloj, señal&#10;&#10;Descripción generada automáticamente">
            <a:extLst>
              <a:ext uri="{FF2B5EF4-FFF2-40B4-BE49-F238E27FC236}">
                <a16:creationId xmlns:a16="http://schemas.microsoft.com/office/drawing/2014/main" id="{600ABD96-4601-4480-B103-12F6A17AAA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893" y="1802054"/>
            <a:ext cx="4476805" cy="4476805"/>
          </a:xfrm>
          <a:prstGeom prst="rect">
            <a:avLst/>
          </a:prstGeom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altLang="es-ES_tradnl" dirty="0"/>
              <a:t>Página </a:t>
            </a:r>
            <a:fld id="{B1E4BC94-E8D4-43B4-8745-906A47E5508B}" type="slidenum">
              <a:rPr lang="es-ES" altLang="es-ES_tradnl" smtClean="0"/>
              <a:pPr>
                <a:defRPr/>
              </a:pPr>
              <a:t>3</a:t>
            </a:fld>
            <a:endParaRPr lang="es-ES" altLang="es-ES_tradnl" dirty="0"/>
          </a:p>
        </p:txBody>
      </p:sp>
      <p:sp>
        <p:nvSpPr>
          <p:cNvPr id="6" name="Rektangel 14">
            <a:extLst>
              <a:ext uri="{FF2B5EF4-FFF2-40B4-BE49-F238E27FC236}">
                <a16:creationId xmlns:a16="http://schemas.microsoft.com/office/drawing/2014/main" id="{81FE435F-6F69-46AF-84C5-0A37AEA27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4043" y="83372"/>
            <a:ext cx="3643173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INTRODUCCIÓN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117869B-1EBA-40BB-97C2-902891E2D6EA}"/>
              </a:ext>
            </a:extLst>
          </p:cNvPr>
          <p:cNvCxnSpPr>
            <a:cxnSpLocks/>
          </p:cNvCxnSpPr>
          <p:nvPr/>
        </p:nvCxnSpPr>
        <p:spPr bwMode="auto">
          <a:xfrm>
            <a:off x="2576736" y="51150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ektangel 14">
            <a:extLst>
              <a:ext uri="{FF2B5EF4-FFF2-40B4-BE49-F238E27FC236}">
                <a16:creationId xmlns:a16="http://schemas.microsoft.com/office/drawing/2014/main" id="{38939BE2-4B85-454C-9926-E417E75B8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937" y="1256623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801688">
              <a:spcBef>
                <a:spcPts val="1200"/>
              </a:spcBef>
              <a:defRPr/>
            </a:pPr>
            <a:r>
              <a:rPr lang="es-ES" sz="24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¿Por qué automatizar?</a:t>
            </a:r>
          </a:p>
        </p:txBody>
      </p:sp>
    </p:spTree>
    <p:extLst>
      <p:ext uri="{BB962C8B-B14F-4D97-AF65-F5344CB8AC3E}">
        <p14:creationId xmlns:p14="http://schemas.microsoft.com/office/powerpoint/2010/main" val="4958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64" name="8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s-ES" altLang="es-ES_tradnl"/>
              <a:t>Página </a:t>
            </a:r>
            <a:fld id="{6D9A6628-4454-49B4-AED1-F4C0CB91267A}" type="slidenum">
              <a:rPr lang="es-ES" altLang="es-ES_tradnl" smtClean="0"/>
              <a:pPr/>
              <a:t>30</a:t>
            </a:fld>
            <a:endParaRPr lang="es-ES" altLang="es-ES_tradnl"/>
          </a:p>
        </p:txBody>
      </p:sp>
      <p:pic>
        <p:nvPicPr>
          <p:cNvPr id="4" name="Imagen 3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74206FED-0298-4069-9D3B-614EB20076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21"/>
          <a:stretch/>
        </p:blipFill>
        <p:spPr>
          <a:xfrm>
            <a:off x="992560" y="980728"/>
            <a:ext cx="8136903" cy="5258608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4A9E1FF-C8D8-4027-BEB7-8B5A809172D6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ktangel 14">
            <a:extLst>
              <a:ext uri="{FF2B5EF4-FFF2-40B4-BE49-F238E27FC236}">
                <a16:creationId xmlns:a16="http://schemas.microsoft.com/office/drawing/2014/main" id="{F31E8908-CC33-4C91-92B2-307D4A19E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620688"/>
            <a:ext cx="2592288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Appium</a:t>
            </a:r>
            <a:endParaRPr lang="es-ES" sz="2000" b="0" dirty="0">
              <a:solidFill>
                <a:srgbClr val="151616"/>
              </a:solidFill>
              <a:latin typeface="Calibri" pitchFamily="34" charset="0"/>
              <a:ea typeface="ＭＳ Ｐゴシック"/>
              <a:cs typeface="Arial" charset="0"/>
            </a:endParaRPr>
          </a:p>
        </p:txBody>
      </p:sp>
      <p:sp>
        <p:nvSpPr>
          <p:cNvPr id="8" name="Rektangel 14">
            <a:extLst>
              <a:ext uri="{FF2B5EF4-FFF2-40B4-BE49-F238E27FC236}">
                <a16:creationId xmlns:a16="http://schemas.microsoft.com/office/drawing/2014/main" id="{EA891E58-5749-4658-8787-707C7D1CE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</p:spTree>
    <p:extLst>
      <p:ext uri="{BB962C8B-B14F-4D97-AF65-F5344CB8AC3E}">
        <p14:creationId xmlns:p14="http://schemas.microsoft.com/office/powerpoint/2010/main" val="82026747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64" name="8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s-ES" altLang="es-ES_tradnl"/>
              <a:t>Página </a:t>
            </a:r>
            <a:fld id="{6D9A6628-4454-49B4-AED1-F4C0CB91267A}" type="slidenum">
              <a:rPr lang="es-ES" altLang="es-ES_tradnl" smtClean="0"/>
              <a:pPr/>
              <a:t>31</a:t>
            </a:fld>
            <a:endParaRPr lang="es-ES" altLang="es-ES_tradnl"/>
          </a:p>
        </p:txBody>
      </p:sp>
      <p:pic>
        <p:nvPicPr>
          <p:cNvPr id="5" name="Imagen 4" descr="Imagen que contiene reloj&#10;&#10;Descripción generada automáticamente">
            <a:extLst>
              <a:ext uri="{FF2B5EF4-FFF2-40B4-BE49-F238E27FC236}">
                <a16:creationId xmlns:a16="http://schemas.microsoft.com/office/drawing/2014/main" id="{0EF4AA9B-6BE0-4CB7-AB8C-33137E0BF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863030"/>
            <a:ext cx="7272808" cy="5131939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D69B588A-4C48-48A6-88B6-E3189831044C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ktangel 14">
            <a:extLst>
              <a:ext uri="{FF2B5EF4-FFF2-40B4-BE49-F238E27FC236}">
                <a16:creationId xmlns:a16="http://schemas.microsoft.com/office/drawing/2014/main" id="{500AC75B-CFD3-4E3C-8A8A-BF9C39D65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620688"/>
            <a:ext cx="2592288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Appium</a:t>
            </a:r>
            <a:endParaRPr lang="es-ES" sz="2000" b="0" dirty="0">
              <a:solidFill>
                <a:srgbClr val="151616"/>
              </a:solidFill>
              <a:latin typeface="Calibri" pitchFamily="34" charset="0"/>
              <a:ea typeface="ＭＳ Ｐゴシック"/>
              <a:cs typeface="Arial" charset="0"/>
            </a:endParaRPr>
          </a:p>
        </p:txBody>
      </p:sp>
      <p:sp>
        <p:nvSpPr>
          <p:cNvPr id="8" name="Rektangel 14">
            <a:extLst>
              <a:ext uri="{FF2B5EF4-FFF2-40B4-BE49-F238E27FC236}">
                <a16:creationId xmlns:a16="http://schemas.microsoft.com/office/drawing/2014/main" id="{ABC2BD31-3010-435C-83D0-3BD0B68D3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</p:spTree>
    <p:extLst>
      <p:ext uri="{BB962C8B-B14F-4D97-AF65-F5344CB8AC3E}">
        <p14:creationId xmlns:p14="http://schemas.microsoft.com/office/powerpoint/2010/main" val="291837503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64" name="8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s-ES" altLang="es-ES_tradnl"/>
              <a:t>Página </a:t>
            </a:r>
            <a:fld id="{6D9A6628-4454-49B4-AED1-F4C0CB91267A}" type="slidenum">
              <a:rPr lang="es-ES" altLang="es-ES_tradnl" smtClean="0"/>
              <a:pPr/>
              <a:t>32</a:t>
            </a:fld>
            <a:endParaRPr lang="es-ES" altLang="es-ES_tradn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8F3EB5-AEBA-4772-B107-4DA4D8F09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989703"/>
            <a:ext cx="8640960" cy="4895750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E125F0A-6979-47B5-B2EA-69B1D15F1233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ktangel 14">
            <a:extLst>
              <a:ext uri="{FF2B5EF4-FFF2-40B4-BE49-F238E27FC236}">
                <a16:creationId xmlns:a16="http://schemas.microsoft.com/office/drawing/2014/main" id="{FEB341F9-5E79-45BA-88B6-CDDAA5AC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620688"/>
            <a:ext cx="2592288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Appium</a:t>
            </a:r>
            <a:endParaRPr lang="es-ES" sz="2000" b="0" dirty="0">
              <a:solidFill>
                <a:srgbClr val="151616"/>
              </a:solidFill>
              <a:latin typeface="Calibri" pitchFamily="34" charset="0"/>
              <a:ea typeface="ＭＳ Ｐゴシック"/>
              <a:cs typeface="Arial" charset="0"/>
            </a:endParaRPr>
          </a:p>
        </p:txBody>
      </p:sp>
      <p:sp>
        <p:nvSpPr>
          <p:cNvPr id="8" name="Rektangel 14">
            <a:extLst>
              <a:ext uri="{FF2B5EF4-FFF2-40B4-BE49-F238E27FC236}">
                <a16:creationId xmlns:a16="http://schemas.microsoft.com/office/drawing/2014/main" id="{99D6615B-1AA1-4594-A3A4-EB11A8958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</p:spTree>
    <p:extLst>
      <p:ext uri="{BB962C8B-B14F-4D97-AF65-F5344CB8AC3E}">
        <p14:creationId xmlns:p14="http://schemas.microsoft.com/office/powerpoint/2010/main" val="199459603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64" name="8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s-ES" altLang="es-ES_tradnl"/>
              <a:t>Página </a:t>
            </a:r>
            <a:fld id="{6D9A6628-4454-49B4-AED1-F4C0CB91267A}" type="slidenum">
              <a:rPr lang="es-ES" altLang="es-ES_tradnl" smtClean="0"/>
              <a:pPr/>
              <a:t>33</a:t>
            </a:fld>
            <a:endParaRPr lang="es-ES" altLang="es-ES_tradnl"/>
          </a:p>
        </p:txBody>
      </p:sp>
      <p:pic>
        <p:nvPicPr>
          <p:cNvPr id="5" name="Imagen 4" descr="Imagen que contiene computadora, tabla&#10;&#10;Descripción generada automáticamente">
            <a:extLst>
              <a:ext uri="{FF2B5EF4-FFF2-40B4-BE49-F238E27FC236}">
                <a16:creationId xmlns:a16="http://schemas.microsoft.com/office/drawing/2014/main" id="{D123E483-FE1B-4CB8-A633-27B6C92FE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196752"/>
            <a:ext cx="9221474" cy="4666913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D2772D7-9209-422C-8BDC-C62B870E0F18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ktangel 14">
            <a:extLst>
              <a:ext uri="{FF2B5EF4-FFF2-40B4-BE49-F238E27FC236}">
                <a16:creationId xmlns:a16="http://schemas.microsoft.com/office/drawing/2014/main" id="{A6E208D5-AC90-4340-965C-4A077C787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620688"/>
            <a:ext cx="2592288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Appium</a:t>
            </a:r>
            <a:endParaRPr lang="es-ES" sz="2000" b="0" dirty="0">
              <a:solidFill>
                <a:srgbClr val="151616"/>
              </a:solidFill>
              <a:latin typeface="Calibri" pitchFamily="34" charset="0"/>
              <a:ea typeface="ＭＳ Ｐゴシック"/>
              <a:cs typeface="Arial" charset="0"/>
            </a:endParaRPr>
          </a:p>
        </p:txBody>
      </p:sp>
      <p:sp>
        <p:nvSpPr>
          <p:cNvPr id="8" name="Rektangel 14">
            <a:extLst>
              <a:ext uri="{FF2B5EF4-FFF2-40B4-BE49-F238E27FC236}">
                <a16:creationId xmlns:a16="http://schemas.microsoft.com/office/drawing/2014/main" id="{1FE980BF-D481-4D7B-8E29-6E86CC4A1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</p:spTree>
    <p:extLst>
      <p:ext uri="{BB962C8B-B14F-4D97-AF65-F5344CB8AC3E}">
        <p14:creationId xmlns:p14="http://schemas.microsoft.com/office/powerpoint/2010/main" val="403574091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30298" y="6021288"/>
            <a:ext cx="9647238" cy="72008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  <a:tabLst>
                <a:tab pos="0" algn="l"/>
              </a:tabLst>
            </a:pPr>
            <a:r>
              <a:rPr lang="es-ES" sz="4000" b="1" dirty="0">
                <a:solidFill>
                  <a:srgbClr val="00B0F0"/>
                </a:solidFill>
                <a:latin typeface="Calibri" pitchFamily="34" charset="0"/>
                <a:ea typeface="+mj-ea"/>
                <a:cs typeface="+mj-cs"/>
              </a:rPr>
              <a:t>Con Zahorí puedes hacerlo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altLang="es-ES_tradnl" dirty="0"/>
              <a:t>Página </a:t>
            </a:r>
            <a:fld id="{B1E4BC94-E8D4-43B4-8745-906A47E5508B}" type="slidenum">
              <a:rPr lang="es-ES" altLang="es-ES_tradnl" smtClean="0"/>
              <a:pPr>
                <a:defRPr/>
              </a:pPr>
              <a:t>34</a:t>
            </a:fld>
            <a:endParaRPr lang="es-ES" altLang="es-ES_tradn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r="9609"/>
          <a:stretch/>
        </p:blipFill>
        <p:spPr>
          <a:xfrm>
            <a:off x="2648744" y="1340768"/>
            <a:ext cx="4968552" cy="1800200"/>
          </a:xfrm>
          <a:prstGeom prst="rect">
            <a:avLst/>
          </a:prstGeom>
        </p:spPr>
      </p:pic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9267003C-25B3-4163-995F-E9D81873EF7D}"/>
              </a:ext>
            </a:extLst>
          </p:cNvPr>
          <p:cNvSpPr txBox="1">
            <a:spLocks/>
          </p:cNvSpPr>
          <p:nvPr/>
        </p:nvSpPr>
        <p:spPr>
          <a:xfrm>
            <a:off x="257580" y="4437112"/>
            <a:ext cx="9647238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  <a:tabLst>
                <a:tab pos="0" algn="l"/>
              </a:tabLst>
            </a:pPr>
            <a:r>
              <a:rPr lang="es-ES" sz="28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Elegir qué pruebas automatizas según tus reglas de negocio</a:t>
            </a:r>
          </a:p>
          <a:p>
            <a:pPr marL="0" indent="0" algn="ctr">
              <a:spcBef>
                <a:spcPts val="0"/>
              </a:spcBef>
              <a:buFontTx/>
              <a:buNone/>
              <a:tabLst>
                <a:tab pos="0" algn="l"/>
              </a:tabLst>
            </a:pPr>
            <a:endParaRPr lang="es-ES" sz="2800" b="0" kern="1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0B994CE7-4931-45F6-B9F3-458D36E3BC0C}"/>
              </a:ext>
            </a:extLst>
          </p:cNvPr>
          <p:cNvSpPr txBox="1">
            <a:spLocks/>
          </p:cNvSpPr>
          <p:nvPr/>
        </p:nvSpPr>
        <p:spPr>
          <a:xfrm>
            <a:off x="257580" y="3222501"/>
            <a:ext cx="9647238" cy="92657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  <a:tabLst>
                <a:tab pos="0" algn="l"/>
              </a:tabLst>
            </a:pPr>
            <a:endParaRPr lang="es-ES" sz="2400" b="1" kern="1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0" indent="0" algn="ctr">
              <a:spcBef>
                <a:spcPts val="0"/>
              </a:spcBef>
              <a:buFontTx/>
              <a:buNone/>
              <a:tabLst>
                <a:tab pos="0" algn="l"/>
              </a:tabLst>
            </a:pPr>
            <a:r>
              <a:rPr lang="es-ES" sz="28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Automatizar tus pruebas al ritmo de cambio de las aplicaciones</a:t>
            </a:r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1C9F1DAA-3008-424D-8D8F-5B39A199F083}"/>
              </a:ext>
            </a:extLst>
          </p:cNvPr>
          <p:cNvSpPr txBox="1">
            <a:spLocks/>
          </p:cNvSpPr>
          <p:nvPr/>
        </p:nvSpPr>
        <p:spPr>
          <a:xfrm>
            <a:off x="130298" y="5229200"/>
            <a:ext cx="9647238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  <a:tabLst>
                <a:tab pos="0" algn="l"/>
              </a:tabLst>
            </a:pPr>
            <a:r>
              <a:rPr lang="es-ES" sz="28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Incorporar tus pruebas en ciclos de integración continua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3C06D23-BAA6-4771-8C84-3B3C1D331FAA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ktangel 14">
            <a:extLst>
              <a:ext uri="{FF2B5EF4-FFF2-40B4-BE49-F238E27FC236}">
                <a16:creationId xmlns:a16="http://schemas.microsoft.com/office/drawing/2014/main" id="{86983AAD-8FF3-403C-B5EB-A5C5C9A78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620688"/>
            <a:ext cx="2592288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Zahorí</a:t>
            </a:r>
          </a:p>
        </p:txBody>
      </p:sp>
      <p:sp>
        <p:nvSpPr>
          <p:cNvPr id="10" name="Rektangel 14">
            <a:extLst>
              <a:ext uri="{FF2B5EF4-FFF2-40B4-BE49-F238E27FC236}">
                <a16:creationId xmlns:a16="http://schemas.microsoft.com/office/drawing/2014/main" id="{F6646EF3-1076-4370-AE0D-55C248CAB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</p:spTree>
    <p:extLst>
      <p:ext uri="{BB962C8B-B14F-4D97-AF65-F5344CB8AC3E}">
        <p14:creationId xmlns:p14="http://schemas.microsoft.com/office/powerpoint/2010/main" val="374974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152800" y="1196752"/>
            <a:ext cx="4464496" cy="1008112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  <a:tabLst>
                <a:tab pos="0" algn="l"/>
              </a:tabLst>
            </a:pPr>
            <a:r>
              <a:rPr lang="es-ES" sz="2400" kern="1200" dirty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Automatización</a:t>
            </a:r>
            <a:r>
              <a:rPr lang="es-ES" sz="2400" kern="12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s-ES" sz="2400" kern="1200" dirty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de pruebas </a:t>
            </a:r>
            <a:r>
              <a:rPr lang="es-ES" sz="2400" kern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orientada a</a:t>
            </a:r>
            <a:r>
              <a:rPr lang="es-ES" sz="2400" kern="12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s-ES" sz="2400" kern="1200" dirty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flujos de negocio</a:t>
            </a:r>
            <a:endParaRPr lang="es-ES" sz="2400" kern="12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altLang="es-ES_tradnl" dirty="0"/>
              <a:t>Página </a:t>
            </a:r>
            <a:fld id="{B1E4BC94-E8D4-43B4-8745-906A47E5508B}" type="slidenum">
              <a:rPr lang="es-ES" altLang="es-ES_tradnl" smtClean="0"/>
              <a:pPr>
                <a:defRPr/>
              </a:pPr>
              <a:t>35</a:t>
            </a:fld>
            <a:endParaRPr lang="es-ES" altLang="es-ES_tradnl" dirty="0"/>
          </a:p>
        </p:txBody>
      </p:sp>
      <p:pic>
        <p:nvPicPr>
          <p:cNvPr id="5122" name="Picture 2" descr="Resultado de imagen de key">
            <a:extLst>
              <a:ext uri="{FF2B5EF4-FFF2-40B4-BE49-F238E27FC236}">
                <a16:creationId xmlns:a16="http://schemas.microsoft.com/office/drawing/2014/main" id="{A86C7733-6EED-4EDE-95C0-D651A57B0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327" y="1268929"/>
            <a:ext cx="617156" cy="61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4 Imagen">
            <a:extLst>
              <a:ext uri="{FF2B5EF4-FFF2-40B4-BE49-F238E27FC236}">
                <a16:creationId xmlns:a16="http://schemas.microsoft.com/office/drawing/2014/main" id="{0BD86162-C216-4B15-8562-BA67F7AC96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191" y="1199299"/>
            <a:ext cx="1876385" cy="880256"/>
          </a:xfrm>
          <a:prstGeom prst="rect">
            <a:avLst/>
          </a:prstGeom>
        </p:spPr>
      </p:pic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74DFDBD-1E96-4D71-BBD3-5342970FA446}"/>
              </a:ext>
            </a:extLst>
          </p:cNvPr>
          <p:cNvSpPr txBox="1">
            <a:spLocks/>
          </p:cNvSpPr>
          <p:nvPr/>
        </p:nvSpPr>
        <p:spPr>
          <a:xfrm>
            <a:off x="596516" y="5163861"/>
            <a:ext cx="8712968" cy="13662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spcBef>
                <a:spcPts val="0"/>
              </a:spcBef>
              <a:buFontTx/>
              <a:buNone/>
              <a:tabLst>
                <a:tab pos="0" algn="l"/>
              </a:tabLst>
            </a:pPr>
            <a:r>
              <a:rPr lang="es-ES" sz="2400" b="0" kern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Está basado </a:t>
            </a:r>
            <a:r>
              <a:rPr lang="es-ES" sz="2400" b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en tecnología </a:t>
            </a:r>
            <a:r>
              <a:rPr lang="es-ES" sz="2400" b="0" kern="1200" dirty="0" err="1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opensource</a:t>
            </a:r>
            <a:r>
              <a:rPr lang="es-ES" sz="2400" b="0" kern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, y permite abordar la automatización de pruebas </a:t>
            </a:r>
            <a:r>
              <a:rPr lang="es-ES" sz="2400" b="0" dirty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de forma </a:t>
            </a:r>
            <a:r>
              <a:rPr lang="es-ES" sz="2400" b="0" kern="1200" dirty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gradual</a:t>
            </a:r>
            <a:r>
              <a:rPr lang="es-ES" sz="2400" b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,</a:t>
            </a:r>
            <a:r>
              <a:rPr lang="es-ES" sz="2400" b="0" kern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con </a:t>
            </a:r>
            <a:r>
              <a:rPr lang="es-ES" sz="2400" b="0" kern="1200" dirty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pleno control de los costes </a:t>
            </a:r>
            <a:r>
              <a:rPr lang="es-ES" sz="2400" b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y el </a:t>
            </a:r>
            <a:r>
              <a:rPr lang="es-ES" sz="2400" b="0" kern="1200" dirty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valor aportado</a:t>
            </a:r>
            <a:r>
              <a:rPr lang="es-ES" sz="2400" b="0" kern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8D0EA3C-1E37-4CCF-9761-917A67606E71}"/>
              </a:ext>
            </a:extLst>
          </p:cNvPr>
          <p:cNvGrpSpPr/>
          <p:nvPr/>
        </p:nvGrpSpPr>
        <p:grpSpPr>
          <a:xfrm>
            <a:off x="743754" y="2348880"/>
            <a:ext cx="8804822" cy="1179512"/>
            <a:chOff x="743754" y="1711291"/>
            <a:chExt cx="8804822" cy="1179512"/>
          </a:xfrm>
        </p:grpSpPr>
        <p:sp>
          <p:nvSpPr>
            <p:cNvPr id="6" name="2 Marcador de contenido">
              <a:extLst>
                <a:ext uri="{FF2B5EF4-FFF2-40B4-BE49-F238E27FC236}">
                  <a16:creationId xmlns:a16="http://schemas.microsoft.com/office/drawing/2014/main" id="{3503ED60-D709-4A07-BEB4-2ED7E797900E}"/>
                </a:ext>
              </a:extLst>
            </p:cNvPr>
            <p:cNvSpPr txBox="1">
              <a:spLocks/>
            </p:cNvSpPr>
            <p:nvPr/>
          </p:nvSpPr>
          <p:spPr>
            <a:xfrm>
              <a:off x="2144688" y="1711291"/>
              <a:ext cx="7403888" cy="1179512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spcBef>
                  <a:spcPts val="0"/>
                </a:spcBef>
                <a:buFontTx/>
                <a:buNone/>
                <a:tabLst>
                  <a:tab pos="0" algn="l"/>
                </a:tabLst>
              </a:pPr>
              <a:r>
                <a:rPr lang="es-ES" sz="2400" b="0" kern="1200" dirty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Zahorí permite configurar las pruebas funcionales automáticas</a:t>
              </a:r>
              <a:r>
                <a:rPr lang="es-ES" sz="2400" b="0" kern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s-ES" sz="2400" b="0" kern="1200" dirty="0">
                  <a:solidFill>
                    <a:srgbClr val="00B0F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a partir de reglas de negocio</a:t>
              </a:r>
              <a:r>
                <a:rPr lang="es-ES" sz="2400" b="0" kern="1200" dirty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, separando la capa funcional de la técnica.</a:t>
              </a:r>
              <a:endParaRPr lang="es-ES" sz="2400" b="1" kern="0" dirty="0">
                <a:solidFill>
                  <a:srgbClr val="00B0F0"/>
                </a:solidFill>
                <a:latin typeface="Calibri" pitchFamily="34" charset="0"/>
                <a:ea typeface="+mj-ea"/>
                <a:cs typeface="+mj-cs"/>
              </a:endParaRPr>
            </a:p>
          </p:txBody>
        </p:sp>
        <p:pic>
          <p:nvPicPr>
            <p:cNvPr id="5124" name="Picture 4" descr="Resultado de imagen de automation">
              <a:extLst>
                <a:ext uri="{FF2B5EF4-FFF2-40B4-BE49-F238E27FC236}">
                  <a16:creationId xmlns:a16="http://schemas.microsoft.com/office/drawing/2014/main" id="{CE81FD68-375C-4742-A6DD-CC8BD74D2F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754" y="1716968"/>
              <a:ext cx="1157909" cy="1133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6D9B09AC-47AC-4627-B8BC-91AA16D26747}"/>
              </a:ext>
            </a:extLst>
          </p:cNvPr>
          <p:cNvGrpSpPr/>
          <p:nvPr/>
        </p:nvGrpSpPr>
        <p:grpSpPr>
          <a:xfrm>
            <a:off x="596516" y="3728042"/>
            <a:ext cx="8508545" cy="1573166"/>
            <a:chOff x="704528" y="3584026"/>
            <a:chExt cx="8265444" cy="1573166"/>
          </a:xfrm>
        </p:grpSpPr>
        <p:sp>
          <p:nvSpPr>
            <p:cNvPr id="11" name="2 Marcador de contenido">
              <a:extLst>
                <a:ext uri="{FF2B5EF4-FFF2-40B4-BE49-F238E27FC236}">
                  <a16:creationId xmlns:a16="http://schemas.microsoft.com/office/drawing/2014/main" id="{71203A71-D23D-49AF-9EAB-25BA26483812}"/>
                </a:ext>
              </a:extLst>
            </p:cNvPr>
            <p:cNvSpPr txBox="1">
              <a:spLocks/>
            </p:cNvSpPr>
            <p:nvPr/>
          </p:nvSpPr>
          <p:spPr>
            <a:xfrm>
              <a:off x="704528" y="3677214"/>
              <a:ext cx="6264696" cy="1479978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spcBef>
                  <a:spcPts val="0"/>
                </a:spcBef>
                <a:buFontTx/>
                <a:buNone/>
                <a:tabLst>
                  <a:tab pos="0" algn="l"/>
                </a:tabLst>
              </a:pPr>
              <a:r>
                <a:rPr lang="es-ES" sz="2400" b="0" kern="1200" dirty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Permite automatizar procesos en </a:t>
              </a:r>
              <a:r>
                <a:rPr lang="es-ES" sz="2400" b="0" kern="1200" dirty="0">
                  <a:solidFill>
                    <a:srgbClr val="00B0F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múltiples plataformas y dispositivos</a:t>
              </a:r>
              <a:r>
                <a:rPr lang="es-ES" sz="2400" b="0" kern="1200" dirty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, incluidos móviles y </a:t>
              </a:r>
              <a:r>
                <a:rPr lang="es-ES" sz="2400" b="0" kern="1200" dirty="0" err="1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tablets</a:t>
              </a:r>
              <a:r>
                <a:rPr lang="es-ES" sz="2400" b="0" dirty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.</a:t>
              </a:r>
              <a:endParaRPr lang="es-ES" sz="2400" b="1" kern="0" dirty="0">
                <a:solidFill>
                  <a:srgbClr val="00B0F0"/>
                </a:solidFill>
                <a:latin typeface="Calibri" pitchFamily="34" charset="0"/>
                <a:ea typeface="+mj-ea"/>
                <a:cs typeface="+mj-cs"/>
              </a:endParaRPr>
            </a:p>
          </p:txBody>
        </p:sp>
        <p:pic>
          <p:nvPicPr>
            <p:cNvPr id="5126" name="Picture 6" descr="Resultado de imagen de multidevice testing">
              <a:extLst>
                <a:ext uri="{FF2B5EF4-FFF2-40B4-BE49-F238E27FC236}">
                  <a16:creationId xmlns:a16="http://schemas.microsoft.com/office/drawing/2014/main" id="{62B72C7D-D516-48F4-AC2E-970D87CF4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8041" y="3584026"/>
              <a:ext cx="1391931" cy="1298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3B97C5-CF77-47BC-8C32-A7E6760C805C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ktangel 14">
            <a:extLst>
              <a:ext uri="{FF2B5EF4-FFF2-40B4-BE49-F238E27FC236}">
                <a16:creationId xmlns:a16="http://schemas.microsoft.com/office/drawing/2014/main" id="{1098B6B2-5203-4A9D-832E-3D8BD0E5C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620688"/>
            <a:ext cx="2592288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Zahorí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322DE9C2-93BF-44CB-AC12-4D14A5C51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</p:spTree>
    <p:extLst>
      <p:ext uri="{BB962C8B-B14F-4D97-AF65-F5344CB8AC3E}">
        <p14:creationId xmlns:p14="http://schemas.microsoft.com/office/powerpoint/2010/main" val="130750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n de automation revenues">
            <a:extLst>
              <a:ext uri="{FF2B5EF4-FFF2-40B4-BE49-F238E27FC236}">
                <a16:creationId xmlns:a16="http://schemas.microsoft.com/office/drawing/2014/main" id="{E9334B28-E957-4360-907E-CFF3C1666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8"/>
          <a:stretch/>
        </p:blipFill>
        <p:spPr bwMode="auto">
          <a:xfrm>
            <a:off x="6462294" y="4772882"/>
            <a:ext cx="3120716" cy="187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altLang="es-ES_tradnl"/>
              <a:t>Página </a:t>
            </a:r>
            <a:fld id="{B1E4BC94-E8D4-43B4-8745-906A47E5508B}" type="slidenum">
              <a:rPr lang="es-ES" altLang="es-ES_tradnl" smtClean="0"/>
              <a:pPr>
                <a:defRPr/>
              </a:pPr>
              <a:t>36</a:t>
            </a:fld>
            <a:endParaRPr lang="es-ES" altLang="es-ES_tradnl"/>
          </a:p>
        </p:txBody>
      </p:sp>
      <p:sp>
        <p:nvSpPr>
          <p:cNvPr id="6" name="AutoShape 2" descr="Resultado de imagen de icono dedo pulga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Text Box 52">
            <a:extLst>
              <a:ext uri="{FF2B5EF4-FFF2-40B4-BE49-F238E27FC236}">
                <a16:creationId xmlns:a16="http://schemas.microsoft.com/office/drawing/2014/main" id="{49C0B9BC-173D-4023-B513-6CC250E55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6856" y="1249596"/>
            <a:ext cx="2856954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indent="0" algn="ctr">
              <a:buNone/>
              <a:tabLst>
                <a:tab pos="0" algn="l"/>
              </a:tabLst>
            </a:pPr>
            <a:r>
              <a:rPr lang="es-ES" sz="2800" dirty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Ventajas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CF1E2D40-B33D-4B41-9C9F-CD2533357F6E}"/>
              </a:ext>
            </a:extLst>
          </p:cNvPr>
          <p:cNvGrpSpPr/>
          <p:nvPr/>
        </p:nvGrpSpPr>
        <p:grpSpPr>
          <a:xfrm>
            <a:off x="28670" y="2686465"/>
            <a:ext cx="3628186" cy="3982895"/>
            <a:chOff x="28670" y="2267477"/>
            <a:chExt cx="3628186" cy="3982895"/>
          </a:xfrm>
        </p:grpSpPr>
        <p:pic>
          <p:nvPicPr>
            <p:cNvPr id="6148" name="Picture 4" descr="Resultado de imagen de fast">
              <a:extLst>
                <a:ext uri="{FF2B5EF4-FFF2-40B4-BE49-F238E27FC236}">
                  <a16:creationId xmlns:a16="http://schemas.microsoft.com/office/drawing/2014/main" id="{9D7B8C4C-7863-4951-85BF-ECB4ADE10A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580"/>
            <a:stretch/>
          </p:blipFill>
          <p:spPr bwMode="auto">
            <a:xfrm>
              <a:off x="1050675" y="2267477"/>
              <a:ext cx="1584176" cy="1390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6 CuadroTexto"/>
            <p:cNvSpPr txBox="1"/>
            <p:nvPr/>
          </p:nvSpPr>
          <p:spPr>
            <a:xfrm>
              <a:off x="28670" y="3634271"/>
              <a:ext cx="3628186" cy="261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rgbClr val="00B0F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Rápido</a:t>
              </a:r>
              <a:endParaRPr lang="es-ES" sz="2000" dirty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s-ES" sz="2000" b="0" dirty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Zahorí permite acelerar la velocidad de desarrollo mediante la </a:t>
              </a:r>
              <a:r>
                <a:rPr lang="es-ES" sz="2000" b="0" dirty="0">
                  <a:solidFill>
                    <a:srgbClr val="00B0F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ejecución simultánea </a:t>
              </a:r>
              <a:r>
                <a:rPr lang="es-ES" sz="2000" b="0" dirty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tanto de pruebas funcionales como de contextos de configuración, integrando </a:t>
              </a:r>
              <a:r>
                <a:rPr lang="es-ES" sz="2000" b="0" dirty="0">
                  <a:solidFill>
                    <a:srgbClr val="00B0F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múltiples fuentes de datos </a:t>
              </a:r>
              <a:r>
                <a:rPr lang="es-ES" sz="2000" b="0" dirty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de prueba.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CFC76B8-8A51-4153-8AFB-57402DEADB0F}"/>
              </a:ext>
            </a:extLst>
          </p:cNvPr>
          <p:cNvGrpSpPr/>
          <p:nvPr/>
        </p:nvGrpSpPr>
        <p:grpSpPr>
          <a:xfrm>
            <a:off x="6604097" y="1089413"/>
            <a:ext cx="3181020" cy="3635731"/>
            <a:chOff x="6676444" y="431395"/>
            <a:chExt cx="3181020" cy="3635731"/>
          </a:xfrm>
        </p:grpSpPr>
        <p:sp>
          <p:nvSpPr>
            <p:cNvPr id="16" name="15 CuadroTexto"/>
            <p:cNvSpPr txBox="1"/>
            <p:nvPr/>
          </p:nvSpPr>
          <p:spPr>
            <a:xfrm>
              <a:off x="6676444" y="1758802"/>
              <a:ext cx="318102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rgbClr val="00B0F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Innovador</a:t>
              </a:r>
            </a:p>
            <a:p>
              <a:pPr algn="ctr"/>
              <a:r>
                <a:rPr lang="es-ES" sz="2000" b="0" dirty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Una estrategia de automatización que independiza del caso de prueba, poniendo el foco en la </a:t>
              </a:r>
              <a:r>
                <a:rPr lang="es-ES" sz="2000" b="0" dirty="0">
                  <a:solidFill>
                    <a:srgbClr val="00B0F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automatización de Flujos de Negocio</a:t>
              </a:r>
              <a:r>
                <a:rPr lang="es-ES" sz="2000" b="0" dirty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pic>
          <p:nvPicPr>
            <p:cNvPr id="6150" name="Picture 6" descr="Imagen relacionada">
              <a:extLst>
                <a:ext uri="{FF2B5EF4-FFF2-40B4-BE49-F238E27FC236}">
                  <a16:creationId xmlns:a16="http://schemas.microsoft.com/office/drawing/2014/main" id="{943071BE-EE55-414F-8D32-553222B5A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8551" y="431395"/>
              <a:ext cx="2776806" cy="1327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4823DE81-021C-4506-8DD3-58F5DACA73D8}"/>
              </a:ext>
            </a:extLst>
          </p:cNvPr>
          <p:cNvGrpSpPr/>
          <p:nvPr/>
        </p:nvGrpSpPr>
        <p:grpSpPr>
          <a:xfrm>
            <a:off x="3735844" y="2121148"/>
            <a:ext cx="2777966" cy="3756124"/>
            <a:chOff x="3576953" y="1222331"/>
            <a:chExt cx="2777966" cy="3756124"/>
          </a:xfrm>
        </p:grpSpPr>
        <p:sp>
          <p:nvSpPr>
            <p:cNvPr id="15" name="14 CuadroTexto"/>
            <p:cNvSpPr txBox="1"/>
            <p:nvPr/>
          </p:nvSpPr>
          <p:spPr>
            <a:xfrm>
              <a:off x="3576953" y="2670131"/>
              <a:ext cx="277796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rgbClr val="00B0F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Eficiente</a:t>
              </a:r>
            </a:p>
            <a:p>
              <a:pPr algn="ctr"/>
              <a:r>
                <a:rPr lang="es-ES" sz="2000" b="0" dirty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Basado en </a:t>
              </a:r>
              <a:r>
                <a:rPr lang="es-ES" sz="2000" b="0" dirty="0">
                  <a:solidFill>
                    <a:srgbClr val="00B0F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tecnologías abiertas</a:t>
              </a:r>
              <a:r>
                <a:rPr lang="es-ES" sz="2000" b="0" dirty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y </a:t>
              </a:r>
              <a:r>
                <a:rPr lang="es-ES" sz="2000" b="0" dirty="0">
                  <a:solidFill>
                    <a:srgbClr val="00B0F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componentes modulares</a:t>
              </a:r>
              <a:r>
                <a:rPr lang="es-ES" sz="2000" b="0" dirty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, Zahorí  maximiza la reutilización de código y simplifica el mantenimiento.</a:t>
              </a:r>
            </a:p>
          </p:txBody>
        </p:sp>
        <p:pic>
          <p:nvPicPr>
            <p:cNvPr id="6152" name="Picture 8" descr="Resultado de imagen de eficiente">
              <a:extLst>
                <a:ext uri="{FF2B5EF4-FFF2-40B4-BE49-F238E27FC236}">
                  <a16:creationId xmlns:a16="http://schemas.microsoft.com/office/drawing/2014/main" id="{EF4E25C0-04F1-4BBA-BB91-8A314DE23A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2036" y="1222331"/>
              <a:ext cx="1447800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2C978B6-3CCE-4179-8B05-E00DC1363B5F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ktangel 14">
            <a:extLst>
              <a:ext uri="{FF2B5EF4-FFF2-40B4-BE49-F238E27FC236}">
                <a16:creationId xmlns:a16="http://schemas.microsoft.com/office/drawing/2014/main" id="{9E2F5BA4-A9CC-49F3-8F7D-C82884681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620688"/>
            <a:ext cx="2592288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Zahorí</a:t>
            </a:r>
          </a:p>
        </p:txBody>
      </p:sp>
      <p:sp>
        <p:nvSpPr>
          <p:cNvPr id="19" name="Rektangel 14">
            <a:extLst>
              <a:ext uri="{FF2B5EF4-FFF2-40B4-BE49-F238E27FC236}">
                <a16:creationId xmlns:a16="http://schemas.microsoft.com/office/drawing/2014/main" id="{A306B03D-F505-4234-A2E9-3EFB242D0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</p:spTree>
    <p:extLst>
      <p:ext uri="{BB962C8B-B14F-4D97-AF65-F5344CB8AC3E}">
        <p14:creationId xmlns:p14="http://schemas.microsoft.com/office/powerpoint/2010/main" val="234989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12257" y="1444743"/>
            <a:ext cx="8915400" cy="1624217"/>
          </a:xfrm>
        </p:spPr>
        <p:txBody>
          <a:bodyPr/>
          <a:lstStyle/>
          <a:p>
            <a:pPr marL="447675" indent="-266700" algn="just">
              <a:buFont typeface="Wingdings" pitchFamily="2" charset="2"/>
              <a:buChar char="Ø"/>
            </a:pPr>
            <a:endParaRPr lang="es-ES" sz="20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68400" indent="0" algn="just">
              <a:buNone/>
            </a:pPr>
            <a:r>
              <a:rPr lang="es-ES" sz="2400" b="1" kern="1200" dirty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Flexible. </a:t>
            </a:r>
            <a:r>
              <a:rPr lang="es-ES" sz="2400" kern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Permite adaptar la Metodología de Automatización, construyendo soluciones a medida sobre el ecosistema de herramientas y el SW de automatización.</a:t>
            </a:r>
            <a:endParaRPr lang="es-ES" sz="20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63638" indent="0" algn="just">
              <a:buNone/>
            </a:pPr>
            <a:endParaRPr lang="es-ES" sz="2400" b="1" kern="1200" dirty="0">
              <a:solidFill>
                <a:srgbClr val="0070C0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marL="447675" indent="-266700" algn="just">
              <a:buFont typeface="Wingdings" pitchFamily="2" charset="2"/>
              <a:buChar char="Ø"/>
            </a:pPr>
            <a:endParaRPr lang="es-ES" sz="20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altLang="es-ES_tradnl"/>
              <a:t>Página </a:t>
            </a:r>
            <a:fld id="{B1E4BC94-E8D4-43B4-8745-906A47E5508B}" type="slidenum">
              <a:rPr lang="es-ES" altLang="es-ES_tradnl" smtClean="0"/>
              <a:pPr>
                <a:defRPr/>
              </a:pPr>
              <a:t>37</a:t>
            </a:fld>
            <a:endParaRPr lang="es-ES" altLang="es-ES_tradnl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D72E7F41-F796-4B4D-94B6-848F0E39E5D1}"/>
              </a:ext>
            </a:extLst>
          </p:cNvPr>
          <p:cNvSpPr txBox="1">
            <a:spLocks/>
          </p:cNvSpPr>
          <p:nvPr/>
        </p:nvSpPr>
        <p:spPr>
          <a:xfrm>
            <a:off x="331130" y="4709607"/>
            <a:ext cx="8915400" cy="18877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47675" indent="-266700" algn="just">
              <a:buFont typeface="Wingdings" pitchFamily="2" charset="2"/>
              <a:buChar char="Ø"/>
            </a:pPr>
            <a:endParaRPr lang="es-ES" sz="2000" b="0" u="sng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63638" indent="0" algn="just">
              <a:buFontTx/>
              <a:buNone/>
            </a:pPr>
            <a:r>
              <a:rPr lang="es-ES" sz="2400" b="1" kern="1200" dirty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Escalable. </a:t>
            </a:r>
            <a:r>
              <a:rPr lang="es-ES" sz="2400" b="0" kern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Estrategia de diseño orientada especialmente a la escalabilidad de la </a:t>
            </a:r>
            <a:r>
              <a:rPr lang="es-ES" sz="2400" b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Plataforma de Automatización, partiendo de un enfoque incremental. N</a:t>
            </a:r>
            <a:r>
              <a:rPr lang="es-ES" sz="2400" b="0" kern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uevos requerimientos funcionales o de carga suponen un impacto bajo.</a:t>
            </a:r>
            <a:endParaRPr lang="es-ES" sz="2000" b="0" kern="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0" algn="just">
              <a:buNone/>
            </a:pPr>
            <a:endParaRPr lang="es-ES" sz="2000" b="0" u="sng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6A9F45A1-A040-4497-85F5-C37FB9675B96}"/>
              </a:ext>
            </a:extLst>
          </p:cNvPr>
          <p:cNvSpPr txBox="1">
            <a:spLocks/>
          </p:cNvSpPr>
          <p:nvPr/>
        </p:nvSpPr>
        <p:spPr>
          <a:xfrm>
            <a:off x="320110" y="2852936"/>
            <a:ext cx="8915400" cy="223224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47675" indent="-266700" algn="just">
              <a:buFont typeface="Wingdings" pitchFamily="2" charset="2"/>
              <a:buChar char="Ø"/>
            </a:pPr>
            <a:endParaRPr lang="es-ES" sz="2000" b="0" u="sng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63638" indent="0" algn="just">
              <a:buFontTx/>
              <a:buNone/>
            </a:pPr>
            <a:r>
              <a:rPr lang="es-ES" sz="2400" b="1" kern="1200" dirty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Core en continuo crecimiento. </a:t>
            </a:r>
            <a:r>
              <a:rPr lang="es-ES" sz="2400" b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Respaldado por una Comunidad de Expertos que trabaja constantemente en mejorar el </a:t>
            </a:r>
            <a:r>
              <a:rPr lang="es-ES" sz="2400" b="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core</a:t>
            </a:r>
            <a:r>
              <a:rPr lang="es-ES" sz="2400" b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Zahorí, incorporando evoluciones tecnológicas y lecciones aprendidas de cada proyecto</a:t>
            </a:r>
            <a:r>
              <a:rPr lang="es-ES" sz="2400" b="0" kern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47675" indent="-266700" algn="just">
              <a:buFont typeface="Wingdings" pitchFamily="2" charset="2"/>
              <a:buChar char="Ø"/>
            </a:pPr>
            <a:endParaRPr lang="es-ES" sz="2000" b="0" u="sng" kern="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7675" indent="-266700" algn="just">
              <a:buFont typeface="Wingdings" pitchFamily="2" charset="2"/>
              <a:buChar char="Ø"/>
            </a:pPr>
            <a:endParaRPr lang="es-ES" sz="2000" b="0" u="sng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2 Marcador de contenido">
            <a:extLst>
              <a:ext uri="{FF2B5EF4-FFF2-40B4-BE49-F238E27FC236}">
                <a16:creationId xmlns:a16="http://schemas.microsoft.com/office/drawing/2014/main" id="{EC14A2FA-6827-4D38-9244-4C07C6B558E3}"/>
              </a:ext>
            </a:extLst>
          </p:cNvPr>
          <p:cNvSpPr txBox="1">
            <a:spLocks/>
          </p:cNvSpPr>
          <p:nvPr/>
        </p:nvSpPr>
        <p:spPr>
          <a:xfrm>
            <a:off x="284220" y="1124744"/>
            <a:ext cx="9347448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  <a:tabLst>
                <a:tab pos="0" algn="l"/>
              </a:tabLst>
            </a:pPr>
            <a:r>
              <a:rPr lang="es-ES" dirty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¿Qué aporta?</a:t>
            </a:r>
            <a:endParaRPr lang="es-ES" b="1" kern="1200" dirty="0">
              <a:solidFill>
                <a:srgbClr val="00B0F0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Resultado de imagen de flexible icon">
            <a:extLst>
              <a:ext uri="{FF2B5EF4-FFF2-40B4-BE49-F238E27FC236}">
                <a16:creationId xmlns:a16="http://schemas.microsoft.com/office/drawing/2014/main" id="{3D7B3832-7385-45A1-892A-DCBEE9520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1" y="1854476"/>
            <a:ext cx="1142476" cy="114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grow icon">
            <a:extLst>
              <a:ext uri="{FF2B5EF4-FFF2-40B4-BE49-F238E27FC236}">
                <a16:creationId xmlns:a16="http://schemas.microsoft.com/office/drawing/2014/main" id="{8F55710A-583A-4174-87D2-B5599400B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54" y="3553394"/>
            <a:ext cx="1027734" cy="102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71B4172-D255-4B80-A7E4-F8396A59C08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858" y="5516345"/>
            <a:ext cx="900166" cy="936991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B8FE26E-7E20-420D-B672-BFB65A59E12A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ktangel 14">
            <a:extLst>
              <a:ext uri="{FF2B5EF4-FFF2-40B4-BE49-F238E27FC236}">
                <a16:creationId xmlns:a16="http://schemas.microsoft.com/office/drawing/2014/main" id="{7BD26687-1449-416E-B5C4-3320BCD7B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620688"/>
            <a:ext cx="2592288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Zahorí</a:t>
            </a:r>
          </a:p>
        </p:txBody>
      </p:sp>
      <p:sp>
        <p:nvSpPr>
          <p:cNvPr id="12" name="Rektangel 14">
            <a:extLst>
              <a:ext uri="{FF2B5EF4-FFF2-40B4-BE49-F238E27FC236}">
                <a16:creationId xmlns:a16="http://schemas.microsoft.com/office/drawing/2014/main" id="{34E925EF-4FDE-4E7C-9C5C-9160B0AEA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</p:spTree>
    <p:extLst>
      <p:ext uri="{BB962C8B-B14F-4D97-AF65-F5344CB8AC3E}">
        <p14:creationId xmlns:p14="http://schemas.microsoft.com/office/powerpoint/2010/main" val="76863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84220" y="1052736"/>
            <a:ext cx="9347448" cy="576064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None/>
              <a:tabLst>
                <a:tab pos="0" algn="l"/>
              </a:tabLst>
            </a:pPr>
            <a:r>
              <a:rPr lang="es-ES" b="1" kern="1200" dirty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¿Cómo?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altLang="es-ES_tradnl"/>
              <a:t>Página </a:t>
            </a:r>
            <a:fld id="{B1E4BC94-E8D4-43B4-8745-906A47E5508B}" type="slidenum">
              <a:rPr lang="es-ES" altLang="es-ES_tradnl" smtClean="0"/>
              <a:pPr>
                <a:defRPr/>
              </a:pPr>
              <a:t>38</a:t>
            </a:fld>
            <a:endParaRPr lang="es-ES" altLang="es-ES_tradnl"/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DC223264-6A5A-408C-A756-6917E6C2DB8D}"/>
              </a:ext>
            </a:extLst>
          </p:cNvPr>
          <p:cNvSpPr txBox="1">
            <a:spLocks/>
          </p:cNvSpPr>
          <p:nvPr/>
        </p:nvSpPr>
        <p:spPr>
          <a:xfrm>
            <a:off x="279276" y="1582316"/>
            <a:ext cx="7698060" cy="7665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66725" indent="-285750" algn="just">
              <a:spcBef>
                <a:spcPts val="1800"/>
              </a:spcBef>
              <a:buFont typeface="Webdings" panose="05030102010509060703" pitchFamily="18" charset="2"/>
              <a:buChar char="4"/>
            </a:pPr>
            <a:r>
              <a:rPr lang="es-ES" sz="2400" b="1" kern="0" dirty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Automatización eficiente</a:t>
            </a:r>
            <a:r>
              <a:rPr lang="es-ES" sz="2400" b="0" kern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, maximizando la reutilización de código y simplificando el mantenimiento.</a:t>
            </a:r>
          </a:p>
          <a:p>
            <a:pPr marL="180975" indent="0" algn="just">
              <a:buNone/>
            </a:pPr>
            <a:endParaRPr lang="es-ES" sz="1600" b="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C5646EF8-06DC-49AE-B976-F028B2E2C8DC}"/>
              </a:ext>
            </a:extLst>
          </p:cNvPr>
          <p:cNvSpPr txBox="1">
            <a:spLocks/>
          </p:cNvSpPr>
          <p:nvPr/>
        </p:nvSpPr>
        <p:spPr>
          <a:xfrm>
            <a:off x="279276" y="2474051"/>
            <a:ext cx="9347448" cy="412330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66725" indent="-285750" algn="just">
              <a:spcBef>
                <a:spcPts val="1800"/>
              </a:spcBef>
              <a:buFont typeface="Webdings" panose="05030102010509060703" pitchFamily="18" charset="2"/>
              <a:buChar char="4"/>
            </a:pPr>
            <a:r>
              <a:rPr lang="es-ES" sz="2200" b="1" kern="0" dirty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Reducción del tiempo de ejecución</a:t>
            </a:r>
            <a:r>
              <a:rPr lang="es-ES" sz="2200" b="0" kern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, por su diseño modular compatible con repositorio de artefactos. Se ejecuta el binario generado y no requiere tiempo de interpretación/compilación del código de automatización.</a:t>
            </a:r>
          </a:p>
          <a:p>
            <a:pPr marL="466725" indent="-285750" algn="just">
              <a:spcBef>
                <a:spcPts val="1800"/>
              </a:spcBef>
              <a:buFont typeface="Webdings" panose="05030102010509060703" pitchFamily="18" charset="2"/>
              <a:buChar char="4"/>
            </a:pPr>
            <a:r>
              <a:rPr lang="es-ES" sz="2200" b="1" kern="0" dirty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Ejecución distribuida</a:t>
            </a:r>
            <a:r>
              <a:rPr lang="es-ES" sz="2200" b="0" kern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, permitiendo paralelizar la ejecución de pruebas en diferentes nodos.</a:t>
            </a:r>
          </a:p>
          <a:p>
            <a:pPr marL="466725" indent="-285750" algn="just">
              <a:spcBef>
                <a:spcPts val="1800"/>
              </a:spcBef>
              <a:buFont typeface="Webdings" panose="05030102010509060703" pitchFamily="18" charset="2"/>
              <a:buChar char="4"/>
            </a:pPr>
            <a:r>
              <a:rPr lang="es-ES" sz="2200" b="1" kern="0" dirty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Integración con sistemas de gestión de pruebas</a:t>
            </a:r>
            <a:r>
              <a:rPr lang="es-ES" sz="2200" b="0" kern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, como HP ALM, MS Test Manager o </a:t>
            </a:r>
            <a:r>
              <a:rPr lang="es-ES" sz="2200" b="0" kern="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TestLink</a:t>
            </a:r>
            <a:r>
              <a:rPr lang="es-ES" sz="2200" b="0" kern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y con </a:t>
            </a:r>
            <a:r>
              <a:rPr lang="es-ES" sz="2200" b="1" kern="0" dirty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herramientas de integración continua</a:t>
            </a:r>
            <a:r>
              <a:rPr lang="es-ES" sz="2200" b="0" kern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, como Jenkins, Azure DevOps y </a:t>
            </a:r>
            <a:r>
              <a:rPr lang="es-ES" sz="2200" b="0" kern="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Bamboo</a:t>
            </a:r>
            <a:r>
              <a:rPr lang="es-ES" sz="2200" b="0" kern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.</a:t>
            </a:r>
          </a:p>
          <a:p>
            <a:pPr marL="466725" indent="-285750" algn="just">
              <a:spcBef>
                <a:spcPts val="1800"/>
              </a:spcBef>
              <a:buFont typeface="Webdings" panose="05030102010509060703" pitchFamily="18" charset="2"/>
              <a:buChar char="4"/>
            </a:pPr>
            <a:r>
              <a:rPr lang="es-ES" sz="2200" b="1" kern="0" dirty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Gestión del código </a:t>
            </a:r>
            <a:r>
              <a:rPr lang="es-ES" sz="2200" b="0" kern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del SW de automatización en </a:t>
            </a:r>
            <a:r>
              <a:rPr lang="es-ES" sz="2200" b="1" kern="0" dirty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repositorio SW especializado</a:t>
            </a:r>
            <a:r>
              <a:rPr lang="es-ES" sz="2200" b="0" kern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, como Git, </a:t>
            </a:r>
            <a:r>
              <a:rPr lang="es-ES" sz="2200" b="0" kern="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Subversion</a:t>
            </a:r>
            <a:r>
              <a:rPr lang="es-ES" sz="2200" b="0" kern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o CVS.</a:t>
            </a:r>
          </a:p>
          <a:p>
            <a:pPr marL="466725" indent="-285750" algn="just">
              <a:buFont typeface="Webdings" panose="05030102010509060703" pitchFamily="18" charset="2"/>
              <a:buChar char="4"/>
            </a:pPr>
            <a:endParaRPr lang="es-ES" sz="1600" b="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 descr="Resultado de imagen de technical features icon">
            <a:extLst>
              <a:ext uri="{FF2B5EF4-FFF2-40B4-BE49-F238E27FC236}">
                <a16:creationId xmlns:a16="http://schemas.microsoft.com/office/drawing/2014/main" id="{F30AF46A-7F2A-45B5-B0A0-61957A8AC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352" y="1202380"/>
            <a:ext cx="1389320" cy="129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A76BFB85-E541-4B1E-8E6C-86BECD15DEB1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ktangel 14">
            <a:extLst>
              <a:ext uri="{FF2B5EF4-FFF2-40B4-BE49-F238E27FC236}">
                <a16:creationId xmlns:a16="http://schemas.microsoft.com/office/drawing/2014/main" id="{45C4210A-73F4-4F0F-8F4A-9A611CA84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620688"/>
            <a:ext cx="2592288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Zahorí</a:t>
            </a:r>
          </a:p>
        </p:txBody>
      </p:sp>
      <p:sp>
        <p:nvSpPr>
          <p:cNvPr id="10" name="Rektangel 14">
            <a:extLst>
              <a:ext uri="{FF2B5EF4-FFF2-40B4-BE49-F238E27FC236}">
                <a16:creationId xmlns:a16="http://schemas.microsoft.com/office/drawing/2014/main" id="{90D97D5C-B9F2-4223-90CA-2718FB394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</p:spTree>
    <p:extLst>
      <p:ext uri="{BB962C8B-B14F-4D97-AF65-F5344CB8AC3E}">
        <p14:creationId xmlns:p14="http://schemas.microsoft.com/office/powerpoint/2010/main" val="614527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>
            <a:extLst>
              <a:ext uri="{FF2B5EF4-FFF2-40B4-BE49-F238E27FC236}">
                <a16:creationId xmlns:a16="http://schemas.microsoft.com/office/drawing/2014/main" id="{78394EF5-760F-407E-8CBC-F0CF3DB00818}"/>
              </a:ext>
            </a:extLst>
          </p:cNvPr>
          <p:cNvGrpSpPr/>
          <p:nvPr/>
        </p:nvGrpSpPr>
        <p:grpSpPr>
          <a:xfrm>
            <a:off x="1023938" y="779377"/>
            <a:ext cx="1648447" cy="1702110"/>
            <a:chOff x="3868193" y="2351871"/>
            <a:chExt cx="2044234" cy="1946688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67D892F-7B4B-4E41-BC18-6C8BBE1A0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8193" y="2351871"/>
              <a:ext cx="1946687" cy="1946688"/>
            </a:xfrm>
            <a:prstGeom prst="rect">
              <a:avLst/>
            </a:prstGeom>
          </p:spPr>
        </p:pic>
        <p:sp>
          <p:nvSpPr>
            <p:cNvPr id="14" name="2 Marcador de contenido">
              <a:extLst>
                <a:ext uri="{FF2B5EF4-FFF2-40B4-BE49-F238E27FC236}">
                  <a16:creationId xmlns:a16="http://schemas.microsoft.com/office/drawing/2014/main" id="{68B68F06-2036-4B5D-9DB5-4E338CE5FC54}"/>
                </a:ext>
              </a:extLst>
            </p:cNvPr>
            <p:cNvSpPr txBox="1">
              <a:spLocks/>
            </p:cNvSpPr>
            <p:nvPr/>
          </p:nvSpPr>
          <p:spPr>
            <a:xfrm>
              <a:off x="3918579" y="2688487"/>
              <a:ext cx="1936704" cy="484866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None/>
                <a:tabLst>
                  <a:tab pos="266700" algn="l"/>
                </a:tabLst>
              </a:pPr>
              <a:r>
                <a:rPr lang="es-ES" sz="1400" b="0" kern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Scripts</a:t>
              </a:r>
              <a:endParaRPr lang="es-ES" sz="1600" b="1" kern="120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2 Marcador de contenido">
              <a:extLst>
                <a:ext uri="{FF2B5EF4-FFF2-40B4-BE49-F238E27FC236}">
                  <a16:creationId xmlns:a16="http://schemas.microsoft.com/office/drawing/2014/main" id="{84018128-5864-4CE3-B084-36A1BD2AED06}"/>
                </a:ext>
              </a:extLst>
            </p:cNvPr>
            <p:cNvSpPr txBox="1">
              <a:spLocks/>
            </p:cNvSpPr>
            <p:nvPr/>
          </p:nvSpPr>
          <p:spPr>
            <a:xfrm>
              <a:off x="3975723" y="3686551"/>
              <a:ext cx="1936704" cy="484866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None/>
                <a:tabLst>
                  <a:tab pos="266700" algn="l"/>
                </a:tabLst>
              </a:pPr>
              <a:r>
                <a:rPr lang="es-ES" sz="1400" b="0" dirty="0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automatización</a:t>
              </a:r>
              <a:endParaRPr lang="es-ES" sz="1600" b="1" kern="120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307248" y="684632"/>
            <a:ext cx="2759945" cy="701294"/>
          </a:xfrm>
        </p:spPr>
        <p:txBody>
          <a:bodyPr/>
          <a:lstStyle/>
          <a:p>
            <a:pPr marL="0" indent="0" algn="just">
              <a:buNone/>
              <a:tabLst>
                <a:tab pos="266700" algn="l"/>
              </a:tabLst>
            </a:pPr>
            <a:r>
              <a:rPr lang="es-ES" sz="1800" kern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necesario enmarcar la automatización en el proceso de desarrollo de software </a:t>
            </a:r>
            <a:r>
              <a:rPr lang="es-ES" sz="1800" b="1" kern="1200" dirty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desde un punto de vista global.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altLang="es-ES_tradnl"/>
              <a:t>Página </a:t>
            </a:r>
            <a:fld id="{B1E4BC94-E8D4-43B4-8745-906A47E5508B}" type="slidenum">
              <a:rPr lang="es-ES" altLang="es-ES_tradnl" smtClean="0"/>
              <a:pPr>
                <a:defRPr/>
              </a:pPr>
              <a:t>39</a:t>
            </a:fld>
            <a:endParaRPr lang="es-ES" altLang="es-ES_tradnl"/>
          </a:p>
        </p:txBody>
      </p:sp>
      <p:sp>
        <p:nvSpPr>
          <p:cNvPr id="7" name="2 Marcador de contenido"/>
          <p:cNvSpPr txBox="1">
            <a:spLocks/>
          </p:cNvSpPr>
          <p:nvPr/>
        </p:nvSpPr>
        <p:spPr>
          <a:xfrm>
            <a:off x="4852267" y="5582936"/>
            <a:ext cx="4678876" cy="55770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  <a:tabLst>
                <a:tab pos="266700" algn="l"/>
              </a:tabLst>
            </a:pPr>
            <a:r>
              <a:rPr lang="es-ES" sz="1800" b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Así conseguimos que el volumen del SW de automatización esté </a:t>
            </a:r>
            <a:r>
              <a:rPr lang="es-ES" sz="1800" dirty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relacionado con la complejidad de los procesos de negocio</a:t>
            </a:r>
            <a:r>
              <a:rPr lang="es-ES" sz="1800" b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y no con el número de casos de prueba a ejecutar. </a:t>
            </a:r>
          </a:p>
        </p:txBody>
      </p:sp>
      <p:sp>
        <p:nvSpPr>
          <p:cNvPr id="9" name="2 Marcador de contenido"/>
          <p:cNvSpPr txBox="1">
            <a:spLocks/>
          </p:cNvSpPr>
          <p:nvPr/>
        </p:nvSpPr>
        <p:spPr>
          <a:xfrm>
            <a:off x="3018629" y="1396589"/>
            <a:ext cx="3093264" cy="205819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  <a:tabLst>
                <a:tab pos="266700" algn="l"/>
              </a:tabLst>
            </a:pPr>
            <a:r>
              <a:rPr lang="es-ES" sz="1800" b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Así, </a:t>
            </a:r>
            <a:r>
              <a:rPr lang="es-ES" sz="1800" dirty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los flujos de negocio</a:t>
            </a:r>
            <a:r>
              <a:rPr lang="es-ES" sz="1600" b="1" kern="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s-ES" sz="1800" b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 intervienen en el proceso de prueba manual </a:t>
            </a:r>
            <a:r>
              <a:rPr lang="es-ES" sz="1800" dirty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se convierten en los requisitos</a:t>
            </a:r>
            <a:r>
              <a:rPr lang="es-ES" sz="1600" b="1" kern="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s-ES" sz="1800" b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 SW de automatización…</a:t>
            </a:r>
            <a:endParaRPr lang="es-ES" sz="1600" b="0" kern="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Box 52">
            <a:extLst>
              <a:ext uri="{FF2B5EF4-FFF2-40B4-BE49-F238E27FC236}">
                <a16:creationId xmlns:a16="http://schemas.microsoft.com/office/drawing/2014/main" id="{DDC8072D-5BE7-43F6-8E45-19FF6E888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544" y="212992"/>
            <a:ext cx="855731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indent="0" algn="ctr">
              <a:buNone/>
              <a:tabLst>
                <a:tab pos="0" algn="l"/>
              </a:tabLst>
            </a:pPr>
            <a:r>
              <a:rPr lang="es-ES" sz="2800" dirty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Estrategia de automatización con Zahorí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07A2E735-F26C-4F08-8F15-08985D5BA230}"/>
              </a:ext>
            </a:extLst>
          </p:cNvPr>
          <p:cNvGrpSpPr/>
          <p:nvPr/>
        </p:nvGrpSpPr>
        <p:grpSpPr>
          <a:xfrm>
            <a:off x="992560" y="3140968"/>
            <a:ext cx="1619710" cy="1732847"/>
            <a:chOff x="4823018" y="3097733"/>
            <a:chExt cx="1619710" cy="1732847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C34599AE-5F33-4EA9-AFCE-4519A2ED9257}"/>
                </a:ext>
              </a:extLst>
            </p:cNvPr>
            <p:cNvSpPr/>
            <p:nvPr/>
          </p:nvSpPr>
          <p:spPr bwMode="auto">
            <a:xfrm>
              <a:off x="4823018" y="3097733"/>
              <a:ext cx="1619710" cy="1661700"/>
            </a:xfrm>
            <a:prstGeom prst="ellipse">
              <a:avLst/>
            </a:prstGeom>
            <a:solidFill>
              <a:srgbClr val="0EB4B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1600" b="1" i="0" u="none" strike="noStrike" cap="none" normalizeH="0" baseline="0">
                <a:ln>
                  <a:noFill/>
                </a:ln>
                <a:solidFill>
                  <a:srgbClr val="FF6600"/>
                </a:solidFill>
                <a:effectLst/>
                <a:latin typeface="Tahoma" pitchFamily="34" charset="0"/>
              </a:endParaRPr>
            </a:p>
          </p:txBody>
        </p:sp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9C5CE961-E64F-45B3-8B0E-03ECFD04A888}"/>
                </a:ext>
              </a:extLst>
            </p:cNvPr>
            <p:cNvGrpSpPr/>
            <p:nvPr/>
          </p:nvGrpSpPr>
          <p:grpSpPr>
            <a:xfrm>
              <a:off x="4849678" y="3229215"/>
              <a:ext cx="1581693" cy="1601365"/>
              <a:chOff x="4849678" y="3229215"/>
              <a:chExt cx="1581693" cy="1601365"/>
            </a:xfrm>
          </p:grpSpPr>
          <p:pic>
            <p:nvPicPr>
              <p:cNvPr id="1026" name="Picture 2" descr="Resultado de imagen de business flow icon">
                <a:extLst>
                  <a:ext uri="{FF2B5EF4-FFF2-40B4-BE49-F238E27FC236}">
                    <a16:creationId xmlns:a16="http://schemas.microsoft.com/office/drawing/2014/main" id="{8262843C-D40C-4080-82F7-159FED1219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010101">
                      <a:alpha val="1961"/>
                    </a:srgbClr>
                  </a:clrFrom>
                  <a:clrTo>
                    <a:srgbClr val="010101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5944" y="3251076"/>
                <a:ext cx="1333608" cy="1333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2 Marcador de contenido">
                <a:extLst>
                  <a:ext uri="{FF2B5EF4-FFF2-40B4-BE49-F238E27FC236}">
                    <a16:creationId xmlns:a16="http://schemas.microsoft.com/office/drawing/2014/main" id="{E77FF309-11FB-4479-8D24-81EE8FB779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9635" y="3229215"/>
                <a:ext cx="1561736" cy="42394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algn="ctr">
                  <a:buNone/>
                  <a:tabLst>
                    <a:tab pos="266700" algn="l"/>
                  </a:tabLst>
                </a:pPr>
                <a:r>
                  <a:rPr lang="es-ES" sz="1400" kern="1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Flujos</a:t>
                </a:r>
                <a:endParaRPr lang="es-ES" sz="1600" kern="1200" dirty="0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2 Marcador de contenido">
                <a:extLst>
                  <a:ext uri="{FF2B5EF4-FFF2-40B4-BE49-F238E27FC236}">
                    <a16:creationId xmlns:a16="http://schemas.microsoft.com/office/drawing/2014/main" id="{E39E4661-768B-4021-91CE-9758CB5D0E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9678" y="4406632"/>
                <a:ext cx="1561736" cy="42394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algn="ctr">
                  <a:buNone/>
                  <a:tabLst>
                    <a:tab pos="266700" algn="l"/>
                  </a:tabLst>
                </a:pPr>
                <a:r>
                  <a:rPr lang="es-ES" sz="1400" dirty="0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Calibri" panose="020F0502020204030204" pitchFamily="34" charset="0"/>
                  </a:rPr>
                  <a:t>de Negocio</a:t>
                </a:r>
                <a:endParaRPr lang="es-ES" sz="1600" kern="1200" dirty="0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95DED1FA-FD91-477E-B95F-200E5912135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3050769">
            <a:off x="103230" y="874142"/>
            <a:ext cx="3368602" cy="1483266"/>
          </a:xfrm>
          <a:prstGeom prst="rect">
            <a:avLst/>
          </a:prstGeom>
        </p:spPr>
      </p:pic>
      <p:pic>
        <p:nvPicPr>
          <p:cNvPr id="30" name="Imagen 29" descr="Imagen que contiene flor&#10;&#10;Descripción generada automáticamente">
            <a:extLst>
              <a:ext uri="{FF2B5EF4-FFF2-40B4-BE49-F238E27FC236}">
                <a16:creationId xmlns:a16="http://schemas.microsoft.com/office/drawing/2014/main" id="{8F6D902D-42B1-47F5-9C67-399312C55ED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438"/>
          <a:stretch/>
        </p:blipFill>
        <p:spPr>
          <a:xfrm>
            <a:off x="1397843" y="1446721"/>
            <a:ext cx="842392" cy="190331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2B7BC1F-EBCD-453A-B288-7E1457B8C85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8480279">
            <a:off x="78642" y="934317"/>
            <a:ext cx="3368602" cy="1483266"/>
          </a:xfrm>
          <a:prstGeom prst="rect">
            <a:avLst/>
          </a:prstGeom>
        </p:spPr>
      </p:pic>
      <p:sp>
        <p:nvSpPr>
          <p:cNvPr id="32" name="2 Marcador de contenido">
            <a:extLst>
              <a:ext uri="{FF2B5EF4-FFF2-40B4-BE49-F238E27FC236}">
                <a16:creationId xmlns:a16="http://schemas.microsoft.com/office/drawing/2014/main" id="{7223786E-09B0-4457-A1D1-67B46B81E2ED}"/>
              </a:ext>
            </a:extLst>
          </p:cNvPr>
          <p:cNvSpPr txBox="1">
            <a:spLocks/>
          </p:cNvSpPr>
          <p:nvPr/>
        </p:nvSpPr>
        <p:spPr>
          <a:xfrm>
            <a:off x="874199" y="5517232"/>
            <a:ext cx="3169790" cy="100135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  <a:tabLst>
                <a:tab pos="266700" algn="l"/>
              </a:tabLst>
            </a:pPr>
            <a:r>
              <a:rPr lang="es-ES" sz="1800" b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…y </a:t>
            </a:r>
            <a:r>
              <a:rPr lang="es-ES" sz="1800" dirty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los casos de prueba</a:t>
            </a:r>
            <a:r>
              <a:rPr lang="es-ES" sz="1800" b="0" dirty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s-ES" sz="1800" b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 el resultado de la </a:t>
            </a:r>
            <a:r>
              <a:rPr lang="es-ES" sz="1800" dirty="0">
                <a:solidFill>
                  <a:srgbClr val="00B0F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parametrización sobre los flujos de negocio  </a:t>
            </a:r>
            <a:r>
              <a:rPr lang="es-ES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automatizados</a:t>
            </a:r>
            <a:r>
              <a:rPr lang="es-ES" sz="16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B0DBBF30-35D5-4983-A67A-C0D36C736122}"/>
              </a:ext>
            </a:extLst>
          </p:cNvPr>
          <p:cNvGrpSpPr/>
          <p:nvPr/>
        </p:nvGrpSpPr>
        <p:grpSpPr>
          <a:xfrm>
            <a:off x="2855222" y="4217308"/>
            <a:ext cx="970616" cy="619814"/>
            <a:chOff x="1999732" y="5014520"/>
            <a:chExt cx="1225076" cy="769779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D78925C1-D0E5-42F3-942E-8C6B3865277E}"/>
                </a:ext>
              </a:extLst>
            </p:cNvPr>
            <p:cNvSpPr/>
            <p:nvPr/>
          </p:nvSpPr>
          <p:spPr bwMode="auto">
            <a:xfrm>
              <a:off x="2240235" y="5014520"/>
              <a:ext cx="768549" cy="769779"/>
            </a:xfrm>
            <a:prstGeom prst="ellipse">
              <a:avLst/>
            </a:prstGeom>
            <a:solidFill>
              <a:srgbClr val="0EB4B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1600" b="1" i="0" u="none" strike="noStrike" cap="none" normalizeH="0" baseline="0">
                <a:ln>
                  <a:noFill/>
                </a:ln>
                <a:solidFill>
                  <a:srgbClr val="FF6600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40" name="2 Marcador de contenido">
              <a:extLst>
                <a:ext uri="{FF2B5EF4-FFF2-40B4-BE49-F238E27FC236}">
                  <a16:creationId xmlns:a16="http://schemas.microsoft.com/office/drawing/2014/main" id="{25BE9A09-762F-4ECC-B9C8-3B5850B973E9}"/>
                </a:ext>
              </a:extLst>
            </p:cNvPr>
            <p:cNvSpPr txBox="1">
              <a:spLocks/>
            </p:cNvSpPr>
            <p:nvPr/>
          </p:nvSpPr>
          <p:spPr>
            <a:xfrm>
              <a:off x="1999732" y="5228120"/>
              <a:ext cx="1225076" cy="423948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None/>
                <a:tabLst>
                  <a:tab pos="266700" algn="l"/>
                </a:tabLst>
              </a:pPr>
              <a:r>
                <a:rPr lang="es-ES" sz="1400" b="0" kern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Param2</a:t>
              </a:r>
              <a:endParaRPr lang="es-ES" sz="1600" b="1" kern="1200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2" name="Imagen 41" descr="Imagen que contiene tocado, casco, lámpara, sombrero&#10;&#10;Descripción generada automáticamente">
            <a:extLst>
              <a:ext uri="{FF2B5EF4-FFF2-40B4-BE49-F238E27FC236}">
                <a16:creationId xmlns:a16="http://schemas.microsoft.com/office/drawing/2014/main" id="{EFBFBFC2-E739-40CF-8DD1-1305BB379E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265" y="3249221"/>
            <a:ext cx="885687" cy="899859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92FAB0C3-60CC-410F-AE80-8FDAA1F6FBFC}"/>
              </a:ext>
            </a:extLst>
          </p:cNvPr>
          <p:cNvGrpSpPr/>
          <p:nvPr/>
        </p:nvGrpSpPr>
        <p:grpSpPr>
          <a:xfrm>
            <a:off x="3134699" y="2807796"/>
            <a:ext cx="3745529" cy="2562067"/>
            <a:chOff x="3134699" y="2807796"/>
            <a:chExt cx="3745529" cy="2562067"/>
          </a:xfrm>
        </p:grpSpPr>
        <p:pic>
          <p:nvPicPr>
            <p:cNvPr id="1028" name="Picture 4" descr="Resultado de imagen de automation gear">
              <a:extLst>
                <a:ext uri="{FF2B5EF4-FFF2-40B4-BE49-F238E27FC236}">
                  <a16:creationId xmlns:a16="http://schemas.microsoft.com/office/drawing/2014/main" id="{E3D77A69-4EBF-41F9-92B9-A9A8A3DE2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4699" y="2807796"/>
              <a:ext cx="2857790" cy="2562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D050BB00-0466-481A-863B-BA3A9B0A3CEB}"/>
                </a:ext>
              </a:extLst>
            </p:cNvPr>
            <p:cNvSpPr txBox="1"/>
            <p:nvPr/>
          </p:nvSpPr>
          <p:spPr>
            <a:xfrm>
              <a:off x="5588000" y="3751548"/>
              <a:ext cx="1292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ES"/>
              </a:defPPr>
              <a:lvl1pPr>
                <a:defRPr>
                  <a:solidFill>
                    <a:srgbClr val="00AADA"/>
                  </a:solidFill>
                </a:defRPr>
              </a:lvl1pPr>
            </a:lstStyle>
            <a:p>
              <a:r>
                <a:rPr lang="es-ES" dirty="0" err="1"/>
                <a:t>Selenium</a:t>
              </a:r>
              <a:endParaRPr lang="es-ES" dirty="0"/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70487566-A8BC-4F49-8582-E4298EA45B2B}"/>
                </a:ext>
              </a:extLst>
            </p:cNvPr>
            <p:cNvSpPr txBox="1"/>
            <p:nvPr/>
          </p:nvSpPr>
          <p:spPr>
            <a:xfrm>
              <a:off x="4759963" y="4861881"/>
              <a:ext cx="1292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err="1">
                  <a:solidFill>
                    <a:srgbClr val="00AADA"/>
                  </a:solidFill>
                </a:rPr>
                <a:t>Appium</a:t>
              </a:r>
              <a:endParaRPr lang="es-ES" dirty="0">
                <a:solidFill>
                  <a:srgbClr val="00AADA"/>
                </a:solidFill>
              </a:endParaRPr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2F1C691D-96FA-4B7A-9134-7FA586884181}"/>
              </a:ext>
            </a:extLst>
          </p:cNvPr>
          <p:cNvGrpSpPr/>
          <p:nvPr/>
        </p:nvGrpSpPr>
        <p:grpSpPr>
          <a:xfrm>
            <a:off x="6801567" y="2754909"/>
            <a:ext cx="2245301" cy="2082212"/>
            <a:chOff x="6801567" y="2754909"/>
            <a:chExt cx="2245301" cy="2082212"/>
          </a:xfrm>
        </p:grpSpPr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4D4543B9-622C-48C9-A160-CB04B22ABD7F}"/>
                </a:ext>
              </a:extLst>
            </p:cNvPr>
            <p:cNvCxnSpPr/>
            <p:nvPr/>
          </p:nvCxnSpPr>
          <p:spPr bwMode="auto">
            <a:xfrm>
              <a:off x="6801567" y="2997200"/>
              <a:ext cx="0" cy="1839921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Conector recto de flecha 47">
              <a:extLst>
                <a:ext uri="{FF2B5EF4-FFF2-40B4-BE49-F238E27FC236}">
                  <a16:creationId xmlns:a16="http://schemas.microsoft.com/office/drawing/2014/main" id="{E4AFEB3C-BB4F-492F-96D6-9290846072DF}"/>
                </a:ext>
              </a:extLst>
            </p:cNvPr>
            <p:cNvCxnSpPr/>
            <p:nvPr/>
          </p:nvCxnSpPr>
          <p:spPr bwMode="auto">
            <a:xfrm flipV="1">
              <a:off x="6880228" y="3068960"/>
              <a:ext cx="809076" cy="560269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Conector recto de flecha 50">
              <a:extLst>
                <a:ext uri="{FF2B5EF4-FFF2-40B4-BE49-F238E27FC236}">
                  <a16:creationId xmlns:a16="http://schemas.microsoft.com/office/drawing/2014/main" id="{CAB68F80-6375-4FF7-ACFC-C8744F239A18}"/>
                </a:ext>
              </a:extLst>
            </p:cNvPr>
            <p:cNvCxnSpPr/>
            <p:nvPr/>
          </p:nvCxnSpPr>
          <p:spPr bwMode="auto">
            <a:xfrm flipV="1">
              <a:off x="6880228" y="3444795"/>
              <a:ext cx="809076" cy="560269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9412F243-E0C4-4CF2-A703-AA880265A06C}"/>
                </a:ext>
              </a:extLst>
            </p:cNvPr>
            <p:cNvCxnSpPr/>
            <p:nvPr/>
          </p:nvCxnSpPr>
          <p:spPr bwMode="auto">
            <a:xfrm flipV="1">
              <a:off x="6880228" y="3804835"/>
              <a:ext cx="809076" cy="560269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Conector recto de flecha 52">
              <a:extLst>
                <a:ext uri="{FF2B5EF4-FFF2-40B4-BE49-F238E27FC236}">
                  <a16:creationId xmlns:a16="http://schemas.microsoft.com/office/drawing/2014/main" id="{CBE29230-A293-4FBD-9D5E-DD3D4557F275}"/>
                </a:ext>
              </a:extLst>
            </p:cNvPr>
            <p:cNvCxnSpPr/>
            <p:nvPr/>
          </p:nvCxnSpPr>
          <p:spPr bwMode="auto">
            <a:xfrm flipV="1">
              <a:off x="6880228" y="4164875"/>
              <a:ext cx="809076" cy="560269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58E696CA-3E99-43EE-A24B-975EC65220AF}"/>
                </a:ext>
              </a:extLst>
            </p:cNvPr>
            <p:cNvSpPr txBox="1"/>
            <p:nvPr/>
          </p:nvSpPr>
          <p:spPr>
            <a:xfrm>
              <a:off x="7754640" y="2754909"/>
              <a:ext cx="1292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ES"/>
              </a:defPPr>
              <a:lvl1pPr>
                <a:defRPr>
                  <a:solidFill>
                    <a:srgbClr val="00AADA"/>
                  </a:solidFill>
                </a:defRPr>
              </a:lvl1pPr>
            </a:lstStyle>
            <a:p>
              <a:r>
                <a:rPr lang="es-ES" dirty="0"/>
                <a:t>Logs</a:t>
              </a:r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6E35D0E4-F655-4CCD-8FBC-A0A824DD0026}"/>
                </a:ext>
              </a:extLst>
            </p:cNvPr>
            <p:cNvSpPr txBox="1"/>
            <p:nvPr/>
          </p:nvSpPr>
          <p:spPr>
            <a:xfrm>
              <a:off x="7743761" y="3205902"/>
              <a:ext cx="1292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ES"/>
              </a:defPPr>
              <a:lvl1pPr>
                <a:defRPr>
                  <a:solidFill>
                    <a:srgbClr val="00AADA"/>
                  </a:solidFill>
                </a:defRPr>
              </a:lvl1pPr>
            </a:lstStyle>
            <a:p>
              <a:r>
                <a:rPr lang="es-ES" dirty="0"/>
                <a:t>Video</a:t>
              </a:r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0DAE0781-560D-41EB-9E94-8D1D71F05B49}"/>
                </a:ext>
              </a:extLst>
            </p:cNvPr>
            <p:cNvSpPr txBox="1"/>
            <p:nvPr/>
          </p:nvSpPr>
          <p:spPr>
            <a:xfrm>
              <a:off x="7754621" y="3601478"/>
              <a:ext cx="1292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ES"/>
              </a:defPPr>
              <a:lvl1pPr>
                <a:defRPr>
                  <a:solidFill>
                    <a:srgbClr val="00AADA"/>
                  </a:solidFill>
                </a:defRPr>
              </a:lvl1pPr>
            </a:lstStyle>
            <a:p>
              <a:r>
                <a:rPr lang="es-ES" dirty="0" err="1"/>
                <a:t>doc</a:t>
              </a:r>
              <a:endParaRPr lang="es-ES" dirty="0"/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831C69D7-A64E-411A-8E96-84D3D258FB39}"/>
                </a:ext>
              </a:extLst>
            </p:cNvPr>
            <p:cNvSpPr txBox="1"/>
            <p:nvPr/>
          </p:nvSpPr>
          <p:spPr>
            <a:xfrm>
              <a:off x="7743761" y="4048031"/>
              <a:ext cx="1292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ES"/>
              </a:defPPr>
              <a:lvl1pPr>
                <a:defRPr>
                  <a:solidFill>
                    <a:srgbClr val="00AADA"/>
                  </a:solidFill>
                </a:defRPr>
              </a:lvl1pPr>
            </a:lstStyle>
            <a:p>
              <a:r>
                <a:rPr lang="es-ES" dirty="0" err="1"/>
                <a:t>issues</a:t>
              </a:r>
              <a:endParaRPr lang="es-ES" dirty="0"/>
            </a:p>
          </p:txBody>
        </p: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DBCCD8F3-D1DC-4265-B162-32038692C6E8}"/>
              </a:ext>
            </a:extLst>
          </p:cNvPr>
          <p:cNvGrpSpPr/>
          <p:nvPr/>
        </p:nvGrpSpPr>
        <p:grpSpPr>
          <a:xfrm>
            <a:off x="2144688" y="4177338"/>
            <a:ext cx="970616" cy="619814"/>
            <a:chOff x="1999732" y="5014520"/>
            <a:chExt cx="1225076" cy="769779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4B5F7894-E80C-487C-8438-2376A12F0D64}"/>
                </a:ext>
              </a:extLst>
            </p:cNvPr>
            <p:cNvSpPr/>
            <p:nvPr/>
          </p:nvSpPr>
          <p:spPr bwMode="auto">
            <a:xfrm>
              <a:off x="2240235" y="5014520"/>
              <a:ext cx="768549" cy="769779"/>
            </a:xfrm>
            <a:prstGeom prst="ellipse">
              <a:avLst/>
            </a:prstGeom>
            <a:solidFill>
              <a:srgbClr val="0EB4B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1600" b="1" i="0" u="none" strike="noStrike" cap="none" normalizeH="0" baseline="0">
                <a:ln>
                  <a:noFill/>
                </a:ln>
                <a:solidFill>
                  <a:srgbClr val="FF6600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47" name="2 Marcador de contenido">
              <a:extLst>
                <a:ext uri="{FF2B5EF4-FFF2-40B4-BE49-F238E27FC236}">
                  <a16:creationId xmlns:a16="http://schemas.microsoft.com/office/drawing/2014/main" id="{9C8980CF-8622-429F-A31D-7F3F2BB78C84}"/>
                </a:ext>
              </a:extLst>
            </p:cNvPr>
            <p:cNvSpPr txBox="1">
              <a:spLocks/>
            </p:cNvSpPr>
            <p:nvPr/>
          </p:nvSpPr>
          <p:spPr>
            <a:xfrm>
              <a:off x="1999732" y="5228120"/>
              <a:ext cx="1225076" cy="423948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None/>
                <a:tabLst>
                  <a:tab pos="266700" algn="l"/>
                </a:tabLst>
              </a:pPr>
              <a:r>
                <a:rPr lang="es-ES" sz="1400" b="0" kern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Param1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892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altLang="es-ES_tradnl" dirty="0"/>
              <a:t>Página </a:t>
            </a:r>
            <a:fld id="{B1E4BC94-E8D4-43B4-8745-906A47E5508B}" type="slidenum">
              <a:rPr lang="es-ES" altLang="es-ES_tradnl" smtClean="0"/>
              <a:pPr>
                <a:defRPr/>
              </a:pPr>
              <a:t>4</a:t>
            </a:fld>
            <a:endParaRPr lang="es-ES" altLang="es-ES_tradnl" dirty="0"/>
          </a:p>
        </p:txBody>
      </p:sp>
      <p:sp>
        <p:nvSpPr>
          <p:cNvPr id="6" name="Rektangel 14">
            <a:extLst>
              <a:ext uri="{FF2B5EF4-FFF2-40B4-BE49-F238E27FC236}">
                <a16:creationId xmlns:a16="http://schemas.microsoft.com/office/drawing/2014/main" id="{81FE435F-6F69-46AF-84C5-0A37AEA27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4043" y="83372"/>
            <a:ext cx="3643173" cy="830997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BENEFICIOS vs PROBLEMAS de la Automatización</a:t>
            </a:r>
          </a:p>
        </p:txBody>
      </p:sp>
      <p:sp>
        <p:nvSpPr>
          <p:cNvPr id="7" name="Text Box 52">
            <a:extLst>
              <a:ext uri="{FF2B5EF4-FFF2-40B4-BE49-F238E27FC236}">
                <a16:creationId xmlns:a16="http://schemas.microsoft.com/office/drawing/2014/main" id="{84B63121-FFE9-435B-8CBE-2D09CCD3B79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2518724"/>
            <a:ext cx="38876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4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Feedback temprano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117869B-1EBA-40BB-97C2-902891E2D6EA}"/>
              </a:ext>
            </a:extLst>
          </p:cNvPr>
          <p:cNvCxnSpPr>
            <a:cxnSpLocks/>
          </p:cNvCxnSpPr>
          <p:nvPr/>
        </p:nvCxnSpPr>
        <p:spPr bwMode="auto">
          <a:xfrm>
            <a:off x="2576736" y="51150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 Box 52">
            <a:extLst>
              <a:ext uri="{FF2B5EF4-FFF2-40B4-BE49-F238E27FC236}">
                <a16:creationId xmlns:a16="http://schemas.microsoft.com/office/drawing/2014/main" id="{72133D0F-96C3-47B1-A9C5-D45DCC296D2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3209187"/>
            <a:ext cx="38876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4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T2M más rápido</a:t>
            </a:r>
          </a:p>
        </p:txBody>
      </p:sp>
      <p:sp>
        <p:nvSpPr>
          <p:cNvPr id="13" name="Text Box 52">
            <a:extLst>
              <a:ext uri="{FF2B5EF4-FFF2-40B4-BE49-F238E27FC236}">
                <a16:creationId xmlns:a16="http://schemas.microsoft.com/office/drawing/2014/main" id="{44A4C699-9CC0-4B1C-B3A9-255968C5D73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3958884"/>
            <a:ext cx="38876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4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Incrementa eficiencia equipo QA</a:t>
            </a:r>
          </a:p>
        </p:txBody>
      </p:sp>
      <p:sp>
        <p:nvSpPr>
          <p:cNvPr id="14" name="Text Box 52">
            <a:extLst>
              <a:ext uri="{FF2B5EF4-FFF2-40B4-BE49-F238E27FC236}">
                <a16:creationId xmlns:a16="http://schemas.microsoft.com/office/drawing/2014/main" id="{CD2A4178-162D-4F65-9137-C12C952E33F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4865371"/>
            <a:ext cx="3887688" cy="122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4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El equipo humano dedica su esfuerzo en tareas de mayor valor</a:t>
            </a:r>
          </a:p>
        </p:txBody>
      </p:sp>
      <p:sp>
        <p:nvSpPr>
          <p:cNvPr id="9" name="Text Box 52">
            <a:extLst>
              <a:ext uri="{FF2B5EF4-FFF2-40B4-BE49-F238E27FC236}">
                <a16:creationId xmlns:a16="http://schemas.microsoft.com/office/drawing/2014/main" id="{C9D0B2C6-9614-4E0F-8EB6-3F4D094084F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385048" y="2518724"/>
            <a:ext cx="38876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4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Datos de prueba</a:t>
            </a:r>
          </a:p>
        </p:txBody>
      </p:sp>
      <p:sp>
        <p:nvSpPr>
          <p:cNvPr id="10" name="Text Box 52">
            <a:extLst>
              <a:ext uri="{FF2B5EF4-FFF2-40B4-BE49-F238E27FC236}">
                <a16:creationId xmlns:a16="http://schemas.microsoft.com/office/drawing/2014/main" id="{377B0542-E48C-4ED8-8683-B7980A9112A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385048" y="3209187"/>
            <a:ext cx="38876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4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Mantenimiento</a:t>
            </a:r>
          </a:p>
        </p:txBody>
      </p:sp>
      <p:sp>
        <p:nvSpPr>
          <p:cNvPr id="12" name="Text Box 52">
            <a:extLst>
              <a:ext uri="{FF2B5EF4-FFF2-40B4-BE49-F238E27FC236}">
                <a16:creationId xmlns:a16="http://schemas.microsoft.com/office/drawing/2014/main" id="{DD29035C-463E-427F-AAF2-896F03A1106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390186" y="3958884"/>
            <a:ext cx="38876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4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El control de la automatización es humano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F92CF56-5E22-4338-A1DD-43505D1D15AD}"/>
              </a:ext>
            </a:extLst>
          </p:cNvPr>
          <p:cNvCxnSpPr/>
          <p:nvPr/>
        </p:nvCxnSpPr>
        <p:spPr bwMode="auto">
          <a:xfrm>
            <a:off x="4880992" y="1988840"/>
            <a:ext cx="0" cy="424847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40FC3062-DF1A-4AB2-BE8D-9DB7B88E8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119" y="1184670"/>
            <a:ext cx="953233" cy="90292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3C68F29-29CE-4867-8C42-C98E4F7EC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120" y="1184670"/>
            <a:ext cx="952081" cy="90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4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14" grpId="0"/>
      <p:bldP spid="9" grpId="0"/>
      <p:bldP spid="10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 bwMode="auto">
          <a:xfrm>
            <a:off x="0" y="0"/>
            <a:ext cx="9905999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hangingPunct="0">
              <a:lnSpc>
                <a:spcPct val="93000"/>
              </a:lnSpc>
              <a:buClr>
                <a:srgbClr val="000000"/>
              </a:buClr>
              <a:buSzPct val="100000"/>
            </a:pPr>
            <a:endParaRPr lang="es-ES" sz="1633" b="0">
              <a:latin typeface="Arial" charset="0"/>
            </a:endParaRPr>
          </a:p>
        </p:txBody>
      </p:sp>
      <p:sp>
        <p:nvSpPr>
          <p:cNvPr id="6" name="4 Título"/>
          <p:cNvSpPr txBox="1">
            <a:spLocks/>
          </p:cNvSpPr>
          <p:nvPr/>
        </p:nvSpPr>
        <p:spPr bwMode="auto">
          <a:xfrm>
            <a:off x="1617587" y="4006481"/>
            <a:ext cx="6768730" cy="2851519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81646" tIns="40823" rIns="81646" bIns="40823" numCol="1" anchor="t" anchorCtr="0" compatLnSpc="1">
            <a:prstTxWarp prst="textNoShape">
              <a:avLst/>
            </a:prstTxWarp>
          </a:bodyPr>
          <a:lstStyle/>
          <a:p>
            <a:pPr algn="ctr" defTabSz="407571" hangingPunct="0">
              <a:lnSpc>
                <a:spcPct val="98000"/>
              </a:lnSpc>
              <a:buClr>
                <a:srgbClr val="000000"/>
              </a:buClr>
              <a:buSzPct val="100000"/>
              <a:defRPr/>
            </a:pPr>
            <a:r>
              <a:rPr lang="es-ES" sz="5988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EL</a:t>
            </a:r>
          </a:p>
          <a:p>
            <a:pPr algn="ctr" defTabSz="407571" hangingPunct="0">
              <a:lnSpc>
                <a:spcPct val="98000"/>
              </a:lnSpc>
              <a:buClr>
                <a:srgbClr val="000000"/>
              </a:buClr>
              <a:buSzPct val="100000"/>
              <a:defRPr/>
            </a:pPr>
            <a:r>
              <a:rPr lang="es-ES" sz="5988" b="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FRAMEWORK </a:t>
            </a:r>
            <a:br>
              <a:rPr lang="es-ES" sz="3266" b="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s-ES" sz="7258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8 Imagen" descr="wtf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739" y="83500"/>
            <a:ext cx="7506724" cy="672265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" name="4 Título"/>
          <p:cNvSpPr>
            <a:spLocks noGrp="1"/>
          </p:cNvSpPr>
          <p:nvPr>
            <p:ph type="title"/>
          </p:nvPr>
        </p:nvSpPr>
        <p:spPr>
          <a:xfrm>
            <a:off x="-447600" y="3192810"/>
            <a:ext cx="6768730" cy="1140600"/>
          </a:xfrm>
        </p:spPr>
        <p:txBody>
          <a:bodyPr/>
          <a:lstStyle/>
          <a:p>
            <a:br>
              <a:rPr lang="es-ES" sz="3266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3266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 QUÉ ES</a:t>
            </a:r>
            <a:br>
              <a:rPr lang="es-ES" sz="3266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s-ES" sz="7258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4 Título"/>
          <p:cNvSpPr txBox="1">
            <a:spLocks/>
          </p:cNvSpPr>
          <p:nvPr/>
        </p:nvSpPr>
        <p:spPr bwMode="auto">
          <a:xfrm>
            <a:off x="7349401" y="5301208"/>
            <a:ext cx="1036916" cy="11406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81646" tIns="40823" rIns="81646" bIns="40823" numCol="1" anchor="t" anchorCtr="0" compatLnSpc="1">
            <a:prstTxWarp prst="textNoShape">
              <a:avLst/>
            </a:prstTxWarp>
          </a:bodyPr>
          <a:lstStyle/>
          <a:p>
            <a:pPr defTabSz="407571" hangingPunct="0">
              <a:lnSpc>
                <a:spcPct val="98000"/>
              </a:lnSpc>
              <a:buClr>
                <a:srgbClr val="000000"/>
              </a:buClr>
              <a:buSzPct val="100000"/>
              <a:defRPr/>
            </a:pPr>
            <a:r>
              <a:rPr lang="es-ES" sz="7983" b="0" kern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12" name="11 Imagen" descr="zahor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397" y="4660338"/>
            <a:ext cx="4082857" cy="1978091"/>
          </a:xfrm>
          <a:prstGeom prst="rect">
            <a:avLst/>
          </a:prstGeom>
        </p:spPr>
      </p:pic>
      <p:sp>
        <p:nvSpPr>
          <p:cNvPr id="14" name="4 Título">
            <a:extLst>
              <a:ext uri="{FF2B5EF4-FFF2-40B4-BE49-F238E27FC236}">
                <a16:creationId xmlns:a16="http://schemas.microsoft.com/office/drawing/2014/main" id="{B9AE85BA-1438-48C7-BB18-48C9D3C7D62D}"/>
              </a:ext>
            </a:extLst>
          </p:cNvPr>
          <p:cNvSpPr txBox="1">
            <a:spLocks/>
          </p:cNvSpPr>
          <p:nvPr/>
        </p:nvSpPr>
        <p:spPr bwMode="auto">
          <a:xfrm>
            <a:off x="1258772" y="97919"/>
            <a:ext cx="7560818" cy="11406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81646" tIns="40823" rIns="81646" bIns="40823" numCol="1" anchor="t" anchorCtr="0" compatLnSpc="1">
            <a:prstTxWarp prst="textNoShape">
              <a:avLst/>
            </a:prstTxWarp>
          </a:bodyPr>
          <a:lstStyle>
            <a:lvl1pPr algn="l" defTabSz="449263" rtl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FF6600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49263" rtl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FF6600"/>
                </a:solidFill>
                <a:latin typeface="Tahoma" pitchFamily="32" charset="0"/>
                <a:ea typeface="Droid Sans Fallback" charset="0"/>
                <a:cs typeface="Droid Sans Fallback" charset="0"/>
              </a:defRPr>
            </a:lvl2pPr>
            <a:lvl3pPr marL="1143000" indent="-228600" algn="l" defTabSz="449263" rtl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FF6600"/>
                </a:solidFill>
                <a:latin typeface="Tahoma" pitchFamily="32" charset="0"/>
                <a:ea typeface="Droid Sans Fallback" charset="0"/>
                <a:cs typeface="Droid Sans Fallback" charset="0"/>
              </a:defRPr>
            </a:lvl3pPr>
            <a:lvl4pPr marL="1600200" indent="-228600" algn="l" defTabSz="449263" rtl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FF6600"/>
                </a:solidFill>
                <a:latin typeface="Tahoma" pitchFamily="32" charset="0"/>
                <a:ea typeface="Droid Sans Fallback" charset="0"/>
                <a:cs typeface="Droid Sans Fallback" charset="0"/>
              </a:defRPr>
            </a:lvl4pPr>
            <a:lvl5pPr marL="2057400" indent="-228600" algn="l" defTabSz="449263" rtl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FF6600"/>
                </a:solidFill>
                <a:latin typeface="Tahoma" pitchFamily="32" charset="0"/>
                <a:ea typeface="Droid Sans Fallback" charset="0"/>
                <a:cs typeface="Droid Sans Fallback" charset="0"/>
              </a:defRPr>
            </a:lvl5pPr>
            <a:lvl6pPr marL="2514600" indent="-228600" algn="l" defTabSz="449263" rtl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FF6600"/>
                </a:solidFill>
                <a:latin typeface="Tahoma" pitchFamily="32" charset="0"/>
                <a:ea typeface="Droid Sans Fallback" charset="0"/>
                <a:cs typeface="Droid Sans Fallback" charset="0"/>
              </a:defRPr>
            </a:lvl6pPr>
            <a:lvl7pPr marL="2971800" indent="-228600" algn="l" defTabSz="449263" rtl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FF6600"/>
                </a:solidFill>
                <a:latin typeface="Tahoma" pitchFamily="32" charset="0"/>
                <a:ea typeface="Droid Sans Fallback" charset="0"/>
                <a:cs typeface="Droid Sans Fallback" charset="0"/>
              </a:defRPr>
            </a:lvl7pPr>
            <a:lvl8pPr marL="3429000" indent="-228600" algn="l" defTabSz="449263" rtl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FF6600"/>
                </a:solidFill>
                <a:latin typeface="Tahoma" pitchFamily="32" charset="0"/>
                <a:ea typeface="Droid Sans Fallback" charset="0"/>
                <a:cs typeface="Droid Sans Fallback" charset="0"/>
              </a:defRPr>
            </a:lvl8pPr>
            <a:lvl9pPr marL="3886200" indent="-228600" algn="l" defTabSz="449263" rtl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FF6600"/>
                </a:solidFill>
                <a:latin typeface="Tahoma" pitchFamily="32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s-ES" sz="2400" b="0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DESPUÉS DEL ROLLO COMERCIAL NO ME QUEDA CLARO …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 descr="web pane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21" y="1628800"/>
            <a:ext cx="9144960" cy="4344249"/>
          </a:xfrm>
          <a:prstGeom prst="rect">
            <a:avLst/>
          </a:prstGeom>
        </p:spPr>
      </p:pic>
      <p:cxnSp>
        <p:nvCxnSpPr>
          <p:cNvPr id="8" name="7 Conector recto"/>
          <p:cNvCxnSpPr/>
          <p:nvPr/>
        </p:nvCxnSpPr>
        <p:spPr bwMode="auto">
          <a:xfrm>
            <a:off x="4499349" y="5157192"/>
            <a:ext cx="881781" cy="1441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E3057AC-D95A-4EE6-AED2-9A54C64FC8E9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ktangel 14">
            <a:extLst>
              <a:ext uri="{FF2B5EF4-FFF2-40B4-BE49-F238E27FC236}">
                <a16:creationId xmlns:a16="http://schemas.microsoft.com/office/drawing/2014/main" id="{DC7C355B-8CCA-4AFC-9A67-493E0FFBB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620688"/>
            <a:ext cx="2592288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Zahorí</a:t>
            </a:r>
          </a:p>
        </p:txBody>
      </p:sp>
      <p:sp>
        <p:nvSpPr>
          <p:cNvPr id="10" name="Rektangel 14">
            <a:extLst>
              <a:ext uri="{FF2B5EF4-FFF2-40B4-BE49-F238E27FC236}">
                <a16:creationId xmlns:a16="http://schemas.microsoft.com/office/drawing/2014/main" id="{1A8BF60D-1703-4A87-9E93-4C2F3AF33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AutoShape 1"/>
          <p:cNvSpPr>
            <a:spLocks noChangeArrowheads="1"/>
          </p:cNvSpPr>
          <p:nvPr/>
        </p:nvSpPr>
        <p:spPr bwMode="auto">
          <a:xfrm>
            <a:off x="963782" y="1673456"/>
            <a:ext cx="7642882" cy="5184544"/>
          </a:xfrm>
          <a:custGeom>
            <a:avLst/>
            <a:gdLst>
              <a:gd name="G0" fmla="*/ 65535 23405 1"/>
              <a:gd name="G1" fmla="*/ G0 1 21600"/>
              <a:gd name="G2" fmla="*/ 65535 15876 1"/>
              <a:gd name="G3" fmla="*/ G2 1 21600"/>
              <a:gd name="G4" fmla="*/ 65535 23405 1"/>
              <a:gd name="G5" fmla="*/ G4 1 21600"/>
              <a:gd name="G6" fmla="*/ 65535 15876 1"/>
              <a:gd name="G7" fmla="*/ G6 1 21600"/>
              <a:gd name="G8" fmla="*/ 65535 23405 1"/>
              <a:gd name="G9" fmla="*/ G8 1 21600"/>
              <a:gd name="G10" fmla="*/ 65535 15876 1"/>
              <a:gd name="G11" fmla="*/ G10 1 21600"/>
              <a:gd name="G12" fmla="*/ 65535 23405 1"/>
              <a:gd name="G13" fmla="*/ G12 1 21600"/>
              <a:gd name="G14" fmla="*/ 65535 15876 1"/>
              <a:gd name="G15" fmla="*/ G14 1 21600"/>
              <a:gd name="G16" fmla="+- 0 0 0"/>
              <a:gd name="G17" fmla="+- 0 0 0"/>
              <a:gd name="G18" fmla="+- 0 0 0"/>
              <a:gd name="G19" fmla="+- 0 0 0"/>
              <a:gd name="G20" fmla="*/ 0 23405 1"/>
              <a:gd name="G21" fmla="*/ G20 1 21600"/>
              <a:gd name="G22" fmla="*/ 0 15876 1"/>
              <a:gd name="G23" fmla="*/ G22 1 21600"/>
              <a:gd name="G24" fmla="*/ 21600 23405 1"/>
              <a:gd name="G25" fmla="*/ G24 1 21600"/>
              <a:gd name="G26" fmla="*/ 21600 15876 1"/>
              <a:gd name="G27" fmla="*/ G26 1 2160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 sz="1452"/>
          </a:p>
        </p:txBody>
      </p:sp>
      <p:sp>
        <p:nvSpPr>
          <p:cNvPr id="8194" name="AutoShape 2"/>
          <p:cNvSpPr>
            <a:spLocks noChangeArrowheads="1"/>
          </p:cNvSpPr>
          <p:nvPr/>
        </p:nvSpPr>
        <p:spPr bwMode="auto">
          <a:xfrm>
            <a:off x="6302422" y="63367"/>
            <a:ext cx="3145290" cy="455088"/>
          </a:xfrm>
          <a:custGeom>
            <a:avLst/>
            <a:gdLst>
              <a:gd name="G0" fmla="*/ 65535 9634 1"/>
              <a:gd name="G1" fmla="*/ G0 1 21600"/>
              <a:gd name="G2" fmla="*/ 65535 1395 1"/>
              <a:gd name="G3" fmla="*/ G2 1 21600"/>
              <a:gd name="G4" fmla="*/ 65535 9634 1"/>
              <a:gd name="G5" fmla="*/ G4 1 21600"/>
              <a:gd name="G6" fmla="*/ 65535 1395 1"/>
              <a:gd name="G7" fmla="*/ G6 1 21600"/>
              <a:gd name="G8" fmla="*/ 65535 9634 1"/>
              <a:gd name="G9" fmla="*/ G8 1 21600"/>
              <a:gd name="G10" fmla="*/ 65535 1395 1"/>
              <a:gd name="G11" fmla="*/ G10 1 21600"/>
              <a:gd name="G12" fmla="*/ 65535 9634 1"/>
              <a:gd name="G13" fmla="*/ G12 1 21600"/>
              <a:gd name="G14" fmla="*/ 65535 1395 1"/>
              <a:gd name="G15" fmla="*/ G14 1 21600"/>
              <a:gd name="G16" fmla="+- 0 0 0"/>
              <a:gd name="G17" fmla="+- 0 0 0"/>
              <a:gd name="G18" fmla="+- 0 0 0"/>
              <a:gd name="G19" fmla="+- 0 0 0"/>
              <a:gd name="G20" fmla="*/ 0 9634 1"/>
              <a:gd name="G21" fmla="*/ G20 1 21600"/>
              <a:gd name="G22" fmla="*/ 0 1395 1"/>
              <a:gd name="G23" fmla="*/ G22 1 21600"/>
              <a:gd name="G24" fmla="*/ 21600 9634 1"/>
              <a:gd name="G25" fmla="*/ G24 1 21600"/>
              <a:gd name="G26" fmla="*/ 21600 1395 1"/>
              <a:gd name="G27" fmla="*/ G26 1 2160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 cap="flat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 sz="1452"/>
          </a:p>
        </p:txBody>
      </p:sp>
      <p:sp>
        <p:nvSpPr>
          <p:cNvPr id="8195" name="AutoShape 3"/>
          <p:cNvSpPr>
            <a:spLocks noChangeArrowheads="1"/>
          </p:cNvSpPr>
          <p:nvPr/>
        </p:nvSpPr>
        <p:spPr bwMode="auto">
          <a:xfrm>
            <a:off x="2094300" y="404684"/>
            <a:ext cx="5916141" cy="576060"/>
          </a:xfrm>
          <a:custGeom>
            <a:avLst/>
            <a:gdLst>
              <a:gd name="G0" fmla="*/ 65535 18115 1"/>
              <a:gd name="G1" fmla="*/ G0 1 21600"/>
              <a:gd name="G2" fmla="*/ 65535 1763 1"/>
              <a:gd name="G3" fmla="*/ G2 1 21600"/>
              <a:gd name="G4" fmla="*/ 65535 18115 1"/>
              <a:gd name="G5" fmla="*/ G4 1 21600"/>
              <a:gd name="G6" fmla="*/ 65535 1763 1"/>
              <a:gd name="G7" fmla="*/ G6 1 21600"/>
              <a:gd name="G8" fmla="*/ 65535 18115 1"/>
              <a:gd name="G9" fmla="*/ G8 1 21600"/>
              <a:gd name="G10" fmla="*/ 65535 1763 1"/>
              <a:gd name="G11" fmla="*/ G10 1 21600"/>
              <a:gd name="G12" fmla="*/ 65535 18115 1"/>
              <a:gd name="G13" fmla="*/ G12 1 21600"/>
              <a:gd name="G14" fmla="*/ 65535 1763 1"/>
              <a:gd name="G15" fmla="*/ G14 1 21600"/>
              <a:gd name="G16" fmla="+- 0 0 0"/>
              <a:gd name="G17" fmla="+- 0 0 0"/>
              <a:gd name="G18" fmla="+- 0 0 0"/>
              <a:gd name="G19" fmla="+- 0 0 0"/>
              <a:gd name="G20" fmla="*/ 0 18115 1"/>
              <a:gd name="G21" fmla="*/ G20 1 21600"/>
              <a:gd name="G22" fmla="*/ 0 1763 1"/>
              <a:gd name="G23" fmla="*/ G22 1 21600"/>
              <a:gd name="G24" fmla="*/ 21600 18115 1"/>
              <a:gd name="G25" fmla="*/ G24 1 21600"/>
              <a:gd name="G26" fmla="*/ 21600 1763 1"/>
              <a:gd name="G27" fmla="*/ G26 1 2160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 cap="flat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 sz="1452"/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23793" y="1320321"/>
            <a:ext cx="7206517" cy="1192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6" name="25 Grupo"/>
          <p:cNvGrpSpPr/>
          <p:nvPr/>
        </p:nvGrpSpPr>
        <p:grpSpPr>
          <a:xfrm>
            <a:off x="5277036" y="1377926"/>
            <a:ext cx="3305170" cy="1166531"/>
            <a:chOff x="5397502" y="2136763"/>
            <a:chExt cx="3643338" cy="1285884"/>
          </a:xfrm>
        </p:grpSpPr>
        <p:cxnSp>
          <p:nvCxnSpPr>
            <p:cNvPr id="11" name="10 Conector recto"/>
            <p:cNvCxnSpPr/>
            <p:nvPr/>
          </p:nvCxnSpPr>
          <p:spPr bwMode="auto">
            <a:xfrm flipV="1">
              <a:off x="5397502" y="2136763"/>
              <a:ext cx="3500462" cy="1277008"/>
            </a:xfrm>
            <a:prstGeom prst="line">
              <a:avLst/>
            </a:prstGeom>
            <a:solidFill>
              <a:srgbClr val="00B8FF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12 Conector recto"/>
            <p:cNvCxnSpPr/>
            <p:nvPr/>
          </p:nvCxnSpPr>
          <p:spPr bwMode="auto">
            <a:xfrm rot="10800000">
              <a:off x="5397502" y="2136763"/>
              <a:ext cx="3643338" cy="1285884"/>
            </a:xfrm>
            <a:prstGeom prst="line">
              <a:avLst/>
            </a:prstGeom>
            <a:solidFill>
              <a:srgbClr val="00B8FF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7" name="26 Flecha abajo"/>
          <p:cNvSpPr/>
          <p:nvPr/>
        </p:nvSpPr>
        <p:spPr bwMode="auto">
          <a:xfrm>
            <a:off x="6508374" y="2695673"/>
            <a:ext cx="518458" cy="1360952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hangingPunct="0">
              <a:lnSpc>
                <a:spcPct val="93000"/>
              </a:lnSpc>
              <a:buClr>
                <a:srgbClr val="000000"/>
              </a:buClr>
              <a:buSzPct val="100000"/>
            </a:pPr>
            <a:endParaRPr lang="es-ES" sz="1633" b="0">
              <a:latin typeface="Arial" charset="0"/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776536" y="4042226"/>
            <a:ext cx="8671175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Zahorí es la </a:t>
            </a:r>
            <a:r>
              <a:rPr lang="es-ES" sz="6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SOLUCIÓN</a:t>
            </a:r>
            <a:r>
              <a:rPr lang="es-E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automatización de pruebas de Panel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FB4BE49-7D21-42AF-BD24-0BC5F136E15D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ktangel 14">
            <a:extLst>
              <a:ext uri="{FF2B5EF4-FFF2-40B4-BE49-F238E27FC236}">
                <a16:creationId xmlns:a16="http://schemas.microsoft.com/office/drawing/2014/main" id="{05B8DF2F-80B2-41EE-B14E-E34E876FC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620688"/>
            <a:ext cx="2592288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Zahorí</a:t>
            </a:r>
          </a:p>
        </p:txBody>
      </p:sp>
      <p:sp>
        <p:nvSpPr>
          <p:cNvPr id="16" name="Rektangel 14">
            <a:extLst>
              <a:ext uri="{FF2B5EF4-FFF2-40B4-BE49-F238E27FC236}">
                <a16:creationId xmlns:a16="http://schemas.microsoft.com/office/drawing/2014/main" id="{B4B225CA-E288-47B1-8750-78769A082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3703" y="2020400"/>
            <a:ext cx="6804762" cy="179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91776" y="847186"/>
            <a:ext cx="1850576" cy="423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8 CuadroTexto"/>
          <p:cNvSpPr txBox="1"/>
          <p:nvPr/>
        </p:nvSpPr>
        <p:spPr>
          <a:xfrm>
            <a:off x="2114224" y="1497101"/>
            <a:ext cx="5119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lang="es-E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2036673" y="2716120"/>
            <a:ext cx="4925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ecosistema herramientas desarrollo SW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1208584" y="4398448"/>
            <a:ext cx="362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metodología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5197084" y="1759137"/>
            <a:ext cx="2786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de diseño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3851276" y="3968679"/>
            <a:ext cx="427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entorno de ejecución desatendida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5989916" y="5110571"/>
            <a:ext cx="421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SQA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1712637" y="5502832"/>
            <a:ext cx="550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abstracción</a:t>
            </a:r>
            <a:r>
              <a:rPr lang="es-ES" sz="1452" b="0" dirty="0"/>
              <a:t> 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la capa técnica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9463B7EF-10B5-4768-9A8A-B55001601785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ktangel 14">
            <a:extLst>
              <a:ext uri="{FF2B5EF4-FFF2-40B4-BE49-F238E27FC236}">
                <a16:creationId xmlns:a16="http://schemas.microsoft.com/office/drawing/2014/main" id="{AB7669A3-6E96-4A68-B3FA-89173B4AC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620688"/>
            <a:ext cx="2592288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Zahorí</a:t>
            </a:r>
          </a:p>
        </p:txBody>
      </p:sp>
      <p:sp>
        <p:nvSpPr>
          <p:cNvPr id="20" name="Rektangel 14">
            <a:extLst>
              <a:ext uri="{FF2B5EF4-FFF2-40B4-BE49-F238E27FC236}">
                <a16:creationId xmlns:a16="http://schemas.microsoft.com/office/drawing/2014/main" id="{F7A276BC-5E70-4969-B515-932C75D2F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0250" y="2197662"/>
            <a:ext cx="9035230" cy="2739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4 Título"/>
          <p:cNvSpPr txBox="1">
            <a:spLocks/>
          </p:cNvSpPr>
          <p:nvPr/>
        </p:nvSpPr>
        <p:spPr bwMode="auto">
          <a:xfrm>
            <a:off x="7968920" y="1536623"/>
            <a:ext cx="1937080" cy="71288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81646" tIns="40823" rIns="81646" bIns="40823" numCol="1" anchor="t" anchorCtr="0" compatLnSpc="1">
            <a:prstTxWarp prst="textNoShape">
              <a:avLst/>
            </a:prstTxWarp>
          </a:bodyPr>
          <a:lstStyle/>
          <a:p>
            <a:pPr defTabSz="407571" hangingPunct="0">
              <a:lnSpc>
                <a:spcPct val="98000"/>
              </a:lnSpc>
              <a:buClr>
                <a:srgbClr val="000000"/>
              </a:buClr>
              <a:buSzPct val="100000"/>
              <a:defRPr/>
            </a:pPr>
            <a:r>
              <a:rPr lang="es-ES" sz="240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Concepto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0E4E248-DA8F-4479-851B-8356D7231B51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ktangel 14">
            <a:extLst>
              <a:ext uri="{FF2B5EF4-FFF2-40B4-BE49-F238E27FC236}">
                <a16:creationId xmlns:a16="http://schemas.microsoft.com/office/drawing/2014/main" id="{81AA06FC-87D5-4B64-A641-7DE452991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620688"/>
            <a:ext cx="2592288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Zahorí</a:t>
            </a:r>
          </a:p>
        </p:txBody>
      </p:sp>
      <p:sp>
        <p:nvSpPr>
          <p:cNvPr id="12" name="Rektangel 14">
            <a:extLst>
              <a:ext uri="{FF2B5EF4-FFF2-40B4-BE49-F238E27FC236}">
                <a16:creationId xmlns:a16="http://schemas.microsoft.com/office/drawing/2014/main" id="{392EE6F8-63AD-4687-A737-6789A5164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Título"/>
          <p:cNvSpPr txBox="1">
            <a:spLocks/>
          </p:cNvSpPr>
          <p:nvPr/>
        </p:nvSpPr>
        <p:spPr bwMode="auto">
          <a:xfrm>
            <a:off x="7588400" y="771902"/>
            <a:ext cx="1937080" cy="71288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81646" tIns="40823" rIns="81646" bIns="40823" numCol="1" anchor="t" anchorCtr="0" compatLnSpc="1">
            <a:prstTxWarp prst="textNoShape">
              <a:avLst/>
            </a:prstTxWarp>
          </a:bodyPr>
          <a:lstStyle/>
          <a:p>
            <a:pPr defTabSz="407571" hangingPunct="0">
              <a:lnSpc>
                <a:spcPct val="98000"/>
              </a:lnSpc>
              <a:buClr>
                <a:srgbClr val="000000"/>
              </a:buClr>
              <a:buSzPct val="100000"/>
              <a:defRPr/>
            </a:pPr>
            <a:r>
              <a:rPr lang="es-ES" sz="240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Desarrollo</a:t>
            </a: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03" y="1225553"/>
            <a:ext cx="8886778" cy="5232336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012D8565-E10E-4F1B-84C8-82AFE255F6DD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ktangel 14">
            <a:extLst>
              <a:ext uri="{FF2B5EF4-FFF2-40B4-BE49-F238E27FC236}">
                <a16:creationId xmlns:a16="http://schemas.microsoft.com/office/drawing/2014/main" id="{313DCEFB-2BC3-4A2F-AA56-C6916B3E4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620688"/>
            <a:ext cx="2592288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Zahorí</a:t>
            </a:r>
          </a:p>
        </p:txBody>
      </p:sp>
      <p:sp>
        <p:nvSpPr>
          <p:cNvPr id="12" name="Rektangel 14">
            <a:extLst>
              <a:ext uri="{FF2B5EF4-FFF2-40B4-BE49-F238E27FC236}">
                <a16:creationId xmlns:a16="http://schemas.microsoft.com/office/drawing/2014/main" id="{5EA63D66-15EE-4097-9A8C-CCFF0F5C0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Título"/>
          <p:cNvSpPr txBox="1">
            <a:spLocks/>
          </p:cNvSpPr>
          <p:nvPr/>
        </p:nvSpPr>
        <p:spPr bwMode="auto">
          <a:xfrm>
            <a:off x="7739682" y="980728"/>
            <a:ext cx="1937080" cy="71288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81646" tIns="40823" rIns="81646" bIns="40823" numCol="1" anchor="t" anchorCtr="0" compatLnSpc="1">
            <a:prstTxWarp prst="textNoShape">
              <a:avLst/>
            </a:prstTxWarp>
          </a:bodyPr>
          <a:lstStyle/>
          <a:p>
            <a:pPr defTabSz="407571" hangingPunct="0">
              <a:lnSpc>
                <a:spcPct val="98000"/>
              </a:lnSpc>
              <a:buClr>
                <a:srgbClr val="000000"/>
              </a:buClr>
              <a:buSzPct val="100000"/>
              <a:defRPr/>
            </a:pPr>
            <a:r>
              <a:rPr lang="es-ES" sz="240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Ejecución</a:t>
            </a:r>
          </a:p>
        </p:txBody>
      </p:sp>
      <p:grpSp>
        <p:nvGrpSpPr>
          <p:cNvPr id="80" name="79 Grupo"/>
          <p:cNvGrpSpPr/>
          <p:nvPr/>
        </p:nvGrpSpPr>
        <p:grpSpPr>
          <a:xfrm>
            <a:off x="740529" y="1258453"/>
            <a:ext cx="8101597" cy="5338899"/>
            <a:chOff x="2" y="142852"/>
            <a:chExt cx="8930510" cy="5885147"/>
          </a:xfrm>
        </p:grpSpPr>
        <p:grpSp>
          <p:nvGrpSpPr>
            <p:cNvPr id="6" name="7 Grupo"/>
            <p:cNvGrpSpPr/>
            <p:nvPr/>
          </p:nvGrpSpPr>
          <p:grpSpPr>
            <a:xfrm>
              <a:off x="4643439" y="142852"/>
              <a:ext cx="2756729" cy="2027495"/>
              <a:chOff x="1069535" y="1868034"/>
              <a:chExt cx="2756729" cy="2425061"/>
            </a:xfrm>
          </p:grpSpPr>
          <p:grpSp>
            <p:nvGrpSpPr>
              <p:cNvPr id="8" name="7 Grupo"/>
              <p:cNvGrpSpPr/>
              <p:nvPr/>
            </p:nvGrpSpPr>
            <p:grpSpPr>
              <a:xfrm>
                <a:off x="1069535" y="1868034"/>
                <a:ext cx="2736920" cy="2425061"/>
                <a:chOff x="2301034" y="1935743"/>
                <a:chExt cx="2297310" cy="1617324"/>
              </a:xfrm>
            </p:grpSpPr>
            <p:sp>
              <p:nvSpPr>
                <p:cNvPr id="10" name="9 Rectángulo"/>
                <p:cNvSpPr/>
                <p:nvPr/>
              </p:nvSpPr>
              <p:spPr bwMode="auto">
                <a:xfrm>
                  <a:off x="2720752" y="1935743"/>
                  <a:ext cx="1858868" cy="1617324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>
                  <a:noAutofit/>
                </a:bodyPr>
                <a:lstStyle/>
                <a:p>
                  <a:pPr algn="ctr" defTabSz="727291">
                    <a:spcBef>
                      <a:spcPts val="1089"/>
                    </a:spcBef>
                  </a:pPr>
                  <a:endParaRPr lang="es-ES_tradnl" sz="1814" b="0">
                    <a:solidFill>
                      <a:srgbClr val="151616"/>
                    </a:solidFill>
                    <a:latin typeface="Calibri" pitchFamily="34" charset="0"/>
                    <a:ea typeface="ＭＳ Ｐゴシック"/>
                    <a:cs typeface="Arial" charset="0"/>
                  </a:endParaRPr>
                </a:p>
              </p:txBody>
            </p:sp>
            <p:sp>
              <p:nvSpPr>
                <p:cNvPr id="11" name="Text Box 52"/>
                <p:cNvSpPr txBox="1">
                  <a:spLocks noChangeArrowheads="1"/>
                </p:cNvSpPr>
                <p:nvPr/>
              </p:nvSpPr>
              <p:spPr bwMode="gray">
                <a:xfrm>
                  <a:off x="2301034" y="1935744"/>
                  <a:ext cx="2297310" cy="2162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r" defTabSz="727291">
                    <a:spcBef>
                      <a:spcPct val="20000"/>
                    </a:spcBef>
                  </a:pPr>
                  <a:r>
                    <a:rPr lang="es-ES" sz="998" b="0" i="1" noProof="1">
                      <a:solidFill>
                        <a:schemeClr val="tx1"/>
                      </a:solidFill>
                      <a:latin typeface="Calibri" pitchFamily="34" charset="0"/>
                      <a:ea typeface="ＭＳ Ｐゴシック"/>
                      <a:cs typeface="Arial" charset="0"/>
                    </a:rPr>
                    <a:t>SRV-ZAHORI01</a:t>
                  </a:r>
                </a:p>
              </p:txBody>
            </p:sp>
          </p:grpSp>
          <p:sp>
            <p:nvSpPr>
              <p:cNvPr id="9" name="8 Rectángulo"/>
              <p:cNvSpPr/>
              <p:nvPr/>
            </p:nvSpPr>
            <p:spPr>
              <a:xfrm>
                <a:off x="2283947" y="2038927"/>
                <a:ext cx="1542317" cy="416275"/>
              </a:xfrm>
              <a:prstGeom prst="rect">
                <a:avLst/>
              </a:prstGeom>
              <a:noFill/>
              <a:ln>
                <a:noFill/>
                <a:headEnd/>
                <a:tailE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 defTabSz="727291">
                  <a:spcBef>
                    <a:spcPct val="20000"/>
                  </a:spcBef>
                  <a:defRPr/>
                </a:pPr>
                <a:r>
                  <a:rPr lang="es-ES_tradnl" sz="726" b="0" dirty="0">
                    <a:solidFill>
                      <a:schemeClr val="tx1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  <a:t>_Windows 7 64 bits_</a:t>
                </a:r>
                <a:br>
                  <a:rPr lang="es-ES_tradnl" sz="726" b="0" dirty="0">
                    <a:solidFill>
                      <a:schemeClr val="tx1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</a:br>
                <a:r>
                  <a:rPr lang="es-ES_tradnl" sz="726" b="0" dirty="0">
                    <a:solidFill>
                      <a:schemeClr val="tx1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  <a:t>4 CPU, 8 GB RAM, </a:t>
                </a:r>
                <a:r>
                  <a:rPr lang="es-ES_tradnl" sz="726" dirty="0">
                    <a:solidFill>
                      <a:schemeClr val="tx1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  <a:t>120GB SSD</a:t>
                </a:r>
                <a:endParaRPr lang="es-ES_tradnl" sz="726" b="0" dirty="0">
                  <a:solidFill>
                    <a:schemeClr val="tx1"/>
                  </a:solidFill>
                  <a:latin typeface="Calibri" pitchFamily="34" charset="0"/>
                  <a:ea typeface="ＭＳ Ｐゴシック"/>
                  <a:cs typeface="Arial" charset="0"/>
                </a:endParaRPr>
              </a:p>
            </p:txBody>
          </p:sp>
        </p:grpSp>
        <p:grpSp>
          <p:nvGrpSpPr>
            <p:cNvPr id="12" name="7 Grupo"/>
            <p:cNvGrpSpPr/>
            <p:nvPr/>
          </p:nvGrpSpPr>
          <p:grpSpPr>
            <a:xfrm>
              <a:off x="2" y="3428999"/>
              <a:ext cx="2756729" cy="2027495"/>
              <a:chOff x="1069535" y="1868034"/>
              <a:chExt cx="2756729" cy="2425061"/>
            </a:xfrm>
          </p:grpSpPr>
          <p:grpSp>
            <p:nvGrpSpPr>
              <p:cNvPr id="13" name="2 Grupo"/>
              <p:cNvGrpSpPr/>
              <p:nvPr/>
            </p:nvGrpSpPr>
            <p:grpSpPr>
              <a:xfrm>
                <a:off x="1069535" y="1868034"/>
                <a:ext cx="2736920" cy="2425061"/>
                <a:chOff x="2301034" y="1935743"/>
                <a:chExt cx="2297310" cy="1617324"/>
              </a:xfrm>
            </p:grpSpPr>
            <p:sp>
              <p:nvSpPr>
                <p:cNvPr id="15" name="14 Rectángulo"/>
                <p:cNvSpPr/>
                <p:nvPr/>
              </p:nvSpPr>
              <p:spPr bwMode="auto">
                <a:xfrm>
                  <a:off x="2720752" y="1935743"/>
                  <a:ext cx="1858868" cy="1617324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>
                  <a:noAutofit/>
                </a:bodyPr>
                <a:lstStyle/>
                <a:p>
                  <a:pPr algn="ctr" defTabSz="727291">
                    <a:spcBef>
                      <a:spcPts val="1089"/>
                    </a:spcBef>
                  </a:pPr>
                  <a:endParaRPr lang="es-ES_tradnl" sz="1814" b="0">
                    <a:solidFill>
                      <a:srgbClr val="151616"/>
                    </a:solidFill>
                    <a:latin typeface="Calibri" pitchFamily="34" charset="0"/>
                    <a:ea typeface="ＭＳ Ｐゴシック"/>
                    <a:cs typeface="Arial" charset="0"/>
                  </a:endParaRPr>
                </a:p>
              </p:txBody>
            </p:sp>
            <p:sp>
              <p:nvSpPr>
                <p:cNvPr id="16" name="Text Box 52"/>
                <p:cNvSpPr txBox="1">
                  <a:spLocks noChangeArrowheads="1"/>
                </p:cNvSpPr>
                <p:nvPr/>
              </p:nvSpPr>
              <p:spPr bwMode="gray">
                <a:xfrm>
                  <a:off x="2301034" y="1935744"/>
                  <a:ext cx="2297310" cy="2162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r" defTabSz="727291">
                    <a:spcBef>
                      <a:spcPct val="20000"/>
                    </a:spcBef>
                  </a:pPr>
                  <a:r>
                    <a:rPr lang="es-ES" sz="998" b="0" i="1" noProof="1">
                      <a:solidFill>
                        <a:schemeClr val="tx1"/>
                      </a:solidFill>
                      <a:latin typeface="Calibri" pitchFamily="34" charset="0"/>
                      <a:ea typeface="ＭＳ Ｐゴシック"/>
                      <a:cs typeface="Arial" charset="0"/>
                    </a:rPr>
                    <a:t>SRV-ZAHORIMASTER</a:t>
                  </a:r>
                </a:p>
              </p:txBody>
            </p:sp>
          </p:grpSp>
          <p:sp>
            <p:nvSpPr>
              <p:cNvPr id="14" name="13 Rectángulo"/>
              <p:cNvSpPr/>
              <p:nvPr/>
            </p:nvSpPr>
            <p:spPr>
              <a:xfrm>
                <a:off x="2283947" y="2038927"/>
                <a:ext cx="1542317" cy="416275"/>
              </a:xfrm>
              <a:prstGeom prst="rect">
                <a:avLst/>
              </a:prstGeom>
              <a:noFill/>
              <a:ln>
                <a:noFill/>
                <a:headEnd/>
                <a:tailE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 defTabSz="727291">
                  <a:spcBef>
                    <a:spcPct val="20000"/>
                  </a:spcBef>
                  <a:defRPr/>
                </a:pPr>
                <a:r>
                  <a:rPr lang="es-ES_tradnl" sz="726" b="0" dirty="0">
                    <a:solidFill>
                      <a:schemeClr val="tx1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  <a:t>_</a:t>
                </a:r>
                <a:r>
                  <a:rPr lang="es-ES_tradnl" sz="726" b="0" dirty="0" err="1">
                    <a:solidFill>
                      <a:schemeClr val="tx1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  <a:t>Debian</a:t>
                </a:r>
                <a:r>
                  <a:rPr lang="es-ES_tradnl" sz="726" b="0" dirty="0">
                    <a:solidFill>
                      <a:schemeClr val="tx1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  <a:t> 7.11 </a:t>
                </a:r>
                <a:r>
                  <a:rPr lang="es-ES_tradnl" sz="726" b="0" dirty="0" err="1">
                    <a:solidFill>
                      <a:schemeClr val="tx1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  <a:t>wheezy</a:t>
                </a:r>
                <a:r>
                  <a:rPr lang="es-ES_tradnl" sz="726" b="0" dirty="0">
                    <a:solidFill>
                      <a:schemeClr val="tx1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  <a:t> 64 bits_</a:t>
                </a:r>
                <a:br>
                  <a:rPr lang="es-ES_tradnl" sz="726" b="0" dirty="0">
                    <a:solidFill>
                      <a:schemeClr val="tx1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</a:br>
                <a:r>
                  <a:rPr lang="es-ES_tradnl" sz="726" b="0" dirty="0">
                    <a:solidFill>
                      <a:schemeClr val="tx1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  <a:t>4 CPU, 16 GB RAM, 250GB SSD</a:t>
                </a:r>
              </a:p>
            </p:txBody>
          </p:sp>
        </p:grpSp>
        <p:sp>
          <p:nvSpPr>
            <p:cNvPr id="17" name="16 Rectángulo"/>
            <p:cNvSpPr/>
            <p:nvPr/>
          </p:nvSpPr>
          <p:spPr>
            <a:xfrm>
              <a:off x="1285852" y="4000504"/>
              <a:ext cx="1332148" cy="224905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 defTabSz="727291">
                <a:spcBef>
                  <a:spcPct val="20000"/>
                </a:spcBef>
                <a:defRPr/>
              </a:pPr>
              <a:r>
                <a:rPr lang="es-ES" sz="726" b="0" noProof="1">
                  <a:solidFill>
                    <a:schemeClr val="tx1"/>
                  </a:solidFill>
                  <a:latin typeface="Calibri" pitchFamily="34" charset="0"/>
                  <a:ea typeface="ＭＳ Ｐゴシック"/>
                  <a:cs typeface="Arial" charset="0"/>
                </a:rPr>
                <a:t>JENKINS MASTER</a:t>
              </a:r>
              <a:endParaRPr lang="es-ES_tradnl" sz="726" b="0" dirty="0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endParaRPr>
            </a:p>
          </p:txBody>
        </p:sp>
        <p:sp>
          <p:nvSpPr>
            <p:cNvPr id="18" name="17 Rectángulo"/>
            <p:cNvSpPr/>
            <p:nvPr/>
          </p:nvSpPr>
          <p:spPr>
            <a:xfrm>
              <a:off x="928663" y="4643447"/>
              <a:ext cx="892556" cy="446419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dash"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defTabSz="727291">
                <a:spcBef>
                  <a:spcPct val="20000"/>
                </a:spcBef>
                <a:defRPr/>
              </a:pPr>
              <a:r>
                <a:rPr lang="es-ES" sz="726" b="0" noProof="1">
                  <a:solidFill>
                    <a:schemeClr val="tx1"/>
                  </a:solidFill>
                  <a:latin typeface="Calibri" pitchFamily="34" charset="0"/>
                  <a:ea typeface="ＭＳ Ｐゴシック"/>
                  <a:cs typeface="Arial" charset="0"/>
                </a:rPr>
                <a:t>VAR ENTORNO</a:t>
              </a:r>
            </a:p>
            <a:p>
              <a:pPr algn="ctr" defTabSz="727291">
                <a:spcBef>
                  <a:spcPct val="20000"/>
                </a:spcBef>
                <a:defRPr/>
              </a:pPr>
              <a:r>
                <a:rPr lang="es-ES" sz="544" b="0" noProof="1">
                  <a:solidFill>
                    <a:schemeClr val="tx1"/>
                  </a:solidFill>
                  <a:latin typeface="Calibri" pitchFamily="34" charset="0"/>
                  <a:ea typeface="ＭＳ Ｐゴシック"/>
                  <a:cs typeface="Arial" charset="0"/>
                </a:rPr>
                <a:t>JDK 1.8.0_92</a:t>
              </a:r>
            </a:p>
            <a:p>
              <a:pPr algn="ctr" defTabSz="727291">
                <a:spcBef>
                  <a:spcPct val="20000"/>
                </a:spcBef>
                <a:defRPr/>
              </a:pPr>
              <a:r>
                <a:rPr lang="es-ES" sz="544" b="0" noProof="1">
                  <a:solidFill>
                    <a:schemeClr val="tx1"/>
                  </a:solidFill>
                  <a:latin typeface="Calibri" pitchFamily="34" charset="0"/>
                  <a:ea typeface="ＭＳ Ｐゴシック"/>
                  <a:cs typeface="Arial" charset="0"/>
                </a:rPr>
                <a:t>MAVEN 3.3.9</a:t>
              </a:r>
            </a:p>
          </p:txBody>
        </p:sp>
        <p:sp>
          <p:nvSpPr>
            <p:cNvPr id="19" name="18 Rectángulo"/>
            <p:cNvSpPr/>
            <p:nvPr/>
          </p:nvSpPr>
          <p:spPr>
            <a:xfrm>
              <a:off x="1643042" y="4143380"/>
              <a:ext cx="1058218" cy="194089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defTabSz="727291">
                <a:spcBef>
                  <a:spcPct val="20000"/>
                </a:spcBef>
                <a:defRPr/>
              </a:pPr>
              <a:r>
                <a:rPr lang="es-ES" sz="544" b="0" noProof="1">
                  <a:solidFill>
                    <a:schemeClr val="tx1"/>
                  </a:solidFill>
                  <a:latin typeface="Calibri" pitchFamily="34" charset="0"/>
                  <a:ea typeface="ＭＳ Ｐゴシック"/>
                  <a:cs typeface="Arial" charset="0"/>
                </a:rPr>
                <a:t>2.7.2 LTS</a:t>
              </a:r>
              <a:endParaRPr lang="es-ES_tradnl" sz="726" b="0" dirty="0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endParaRPr>
            </a:p>
          </p:txBody>
        </p:sp>
        <p:sp>
          <p:nvSpPr>
            <p:cNvPr id="20" name="19 Rectángulo"/>
            <p:cNvSpPr/>
            <p:nvPr/>
          </p:nvSpPr>
          <p:spPr>
            <a:xfrm>
              <a:off x="7143768" y="5286388"/>
              <a:ext cx="1785950" cy="642942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tIns="0">
              <a:noAutofit/>
            </a:bodyPr>
            <a:lstStyle/>
            <a:p>
              <a:pPr algn="ctr" defTabSz="727291">
                <a:spcBef>
                  <a:spcPts val="1089"/>
                </a:spcBef>
              </a:pPr>
              <a:r>
                <a:rPr lang="es-ES" sz="1452" noProof="1">
                  <a:solidFill>
                    <a:srgbClr val="151616"/>
                  </a:solidFill>
                  <a:latin typeface="Calibri" pitchFamily="34" charset="0"/>
                  <a:ea typeface="ＭＳ Ｐゴシック"/>
                  <a:cs typeface="Arial" charset="0"/>
                </a:rPr>
                <a:t>HP</a:t>
              </a:r>
              <a:br>
                <a:rPr lang="es-ES" sz="1452" noProof="1">
                  <a:solidFill>
                    <a:srgbClr val="151616"/>
                  </a:solidFill>
                  <a:latin typeface="Calibri" pitchFamily="34" charset="0"/>
                  <a:ea typeface="ＭＳ Ｐゴシック"/>
                  <a:cs typeface="Arial" charset="0"/>
                </a:rPr>
              </a:br>
              <a:r>
                <a:rPr lang="es-ES" sz="1452" noProof="1">
                  <a:solidFill>
                    <a:srgbClr val="151616"/>
                  </a:solidFill>
                  <a:latin typeface="Calibri" pitchFamily="34" charset="0"/>
                  <a:ea typeface="ＭＳ Ｐゴシック"/>
                  <a:cs typeface="Arial" charset="0"/>
                </a:rPr>
                <a:t>ALM</a:t>
              </a:r>
              <a:endParaRPr lang="es-ES_tradnl" sz="1452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endParaRPr>
            </a:p>
          </p:txBody>
        </p:sp>
        <p:sp>
          <p:nvSpPr>
            <p:cNvPr id="21" name="20 Rectángulo"/>
            <p:cNvSpPr/>
            <p:nvPr/>
          </p:nvSpPr>
          <p:spPr>
            <a:xfrm>
              <a:off x="3643306" y="1928802"/>
              <a:ext cx="891028" cy="1040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>
              <a:noAutofit/>
            </a:bodyPr>
            <a:lstStyle/>
            <a:p>
              <a:pPr algn="ctr" defTabSz="727291">
                <a:spcBef>
                  <a:spcPts val="1089"/>
                </a:spcBef>
              </a:pPr>
              <a:endParaRPr lang="es-ES" sz="907" b="0" noProof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endParaRPr>
            </a:p>
            <a:p>
              <a:pPr algn="ctr" defTabSz="727291">
                <a:spcBef>
                  <a:spcPts val="1089"/>
                </a:spcBef>
              </a:pPr>
              <a:r>
                <a:rPr lang="es-ES" sz="907" b="0" noProof="1">
                  <a:solidFill>
                    <a:srgbClr val="151616"/>
                  </a:solidFill>
                  <a:latin typeface="Calibri" pitchFamily="34" charset="0"/>
                  <a:ea typeface="ＭＳ Ｐゴシック"/>
                  <a:cs typeface="Arial" charset="0"/>
                </a:rPr>
                <a:t>WEB APP SERVER</a:t>
              </a:r>
              <a:endParaRPr lang="es-ES_tradnl" sz="907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endParaRPr>
            </a:p>
          </p:txBody>
        </p:sp>
        <p:grpSp>
          <p:nvGrpSpPr>
            <p:cNvPr id="22" name="287 Grupo"/>
            <p:cNvGrpSpPr/>
            <p:nvPr/>
          </p:nvGrpSpPr>
          <p:grpSpPr>
            <a:xfrm>
              <a:off x="3037525" y="878368"/>
              <a:ext cx="3406683" cy="3884995"/>
              <a:chOff x="1173000" y="1272000"/>
              <a:chExt cx="6787979" cy="3037778"/>
            </a:xfrm>
          </p:grpSpPr>
          <p:cxnSp>
            <p:nvCxnSpPr>
              <p:cNvPr id="23" name="22 Conector recto"/>
              <p:cNvCxnSpPr/>
              <p:nvPr/>
            </p:nvCxnSpPr>
            <p:spPr bwMode="auto">
              <a:xfrm flipV="1">
                <a:off x="1217448" y="1272000"/>
                <a:ext cx="0" cy="3037778"/>
              </a:xfrm>
              <a:prstGeom prst="line">
                <a:avLst/>
              </a:prstGeom>
              <a:noFill/>
              <a:ln w="762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23 Conector recto"/>
              <p:cNvCxnSpPr/>
              <p:nvPr/>
            </p:nvCxnSpPr>
            <p:spPr bwMode="auto">
              <a:xfrm>
                <a:off x="1173000" y="3130607"/>
                <a:ext cx="6787979" cy="6125"/>
              </a:xfrm>
              <a:prstGeom prst="line">
                <a:avLst/>
              </a:prstGeom>
              <a:noFill/>
              <a:ln w="762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5" name="24 Rectángulo"/>
            <p:cNvSpPr/>
            <p:nvPr/>
          </p:nvSpPr>
          <p:spPr bwMode="auto">
            <a:xfrm>
              <a:off x="794037" y="4000504"/>
              <a:ext cx="1777699" cy="121699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r" defTabSz="829544"/>
              <a:endParaRPr lang="es-ES_tradnl" sz="1452"/>
            </a:p>
          </p:txBody>
        </p:sp>
        <p:grpSp>
          <p:nvGrpSpPr>
            <p:cNvPr id="26" name="7 Grupo"/>
            <p:cNvGrpSpPr/>
            <p:nvPr/>
          </p:nvGrpSpPr>
          <p:grpSpPr>
            <a:xfrm>
              <a:off x="3571869" y="4000504"/>
              <a:ext cx="2756729" cy="2027495"/>
              <a:chOff x="1069535" y="1868034"/>
              <a:chExt cx="2756729" cy="2425061"/>
            </a:xfrm>
          </p:grpSpPr>
          <p:grpSp>
            <p:nvGrpSpPr>
              <p:cNvPr id="27" name="2 Grupo"/>
              <p:cNvGrpSpPr/>
              <p:nvPr/>
            </p:nvGrpSpPr>
            <p:grpSpPr>
              <a:xfrm>
                <a:off x="1069535" y="1868034"/>
                <a:ext cx="2736920" cy="2425061"/>
                <a:chOff x="2301034" y="1935743"/>
                <a:chExt cx="2297310" cy="1617324"/>
              </a:xfrm>
            </p:grpSpPr>
            <p:sp>
              <p:nvSpPr>
                <p:cNvPr id="29" name="28 Rectángulo"/>
                <p:cNvSpPr/>
                <p:nvPr/>
              </p:nvSpPr>
              <p:spPr bwMode="auto">
                <a:xfrm>
                  <a:off x="2720752" y="1935743"/>
                  <a:ext cx="1858868" cy="1617324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>
                  <a:noAutofit/>
                </a:bodyPr>
                <a:lstStyle/>
                <a:p>
                  <a:pPr algn="ctr" defTabSz="727291">
                    <a:spcBef>
                      <a:spcPts val="1089"/>
                    </a:spcBef>
                  </a:pPr>
                  <a:endParaRPr lang="es-ES_tradnl" sz="1814" b="0">
                    <a:solidFill>
                      <a:srgbClr val="151616"/>
                    </a:solidFill>
                    <a:latin typeface="Calibri" pitchFamily="34" charset="0"/>
                    <a:ea typeface="ＭＳ Ｐゴシック"/>
                    <a:cs typeface="Arial" charset="0"/>
                  </a:endParaRPr>
                </a:p>
              </p:txBody>
            </p:sp>
            <p:sp>
              <p:nvSpPr>
                <p:cNvPr id="30" name="Text Box 52"/>
                <p:cNvSpPr txBox="1">
                  <a:spLocks noChangeArrowheads="1"/>
                </p:cNvSpPr>
                <p:nvPr/>
              </p:nvSpPr>
              <p:spPr bwMode="gray">
                <a:xfrm>
                  <a:off x="2301034" y="1935744"/>
                  <a:ext cx="2297310" cy="2162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r" defTabSz="727291">
                    <a:spcBef>
                      <a:spcPct val="20000"/>
                    </a:spcBef>
                  </a:pPr>
                  <a:r>
                    <a:rPr lang="es-ES" sz="998" b="0" i="1" noProof="1">
                      <a:solidFill>
                        <a:schemeClr val="tx1"/>
                      </a:solidFill>
                      <a:latin typeface="Calibri" pitchFamily="34" charset="0"/>
                      <a:ea typeface="ＭＳ Ｐゴシック"/>
                      <a:cs typeface="Arial" charset="0"/>
                    </a:rPr>
                    <a:t>SRV-ZAHORI03</a:t>
                  </a:r>
                </a:p>
              </p:txBody>
            </p:sp>
          </p:grpSp>
          <p:sp>
            <p:nvSpPr>
              <p:cNvPr id="28" name="27 Rectángulo"/>
              <p:cNvSpPr/>
              <p:nvPr/>
            </p:nvSpPr>
            <p:spPr>
              <a:xfrm>
                <a:off x="2283947" y="2038927"/>
                <a:ext cx="1542317" cy="416275"/>
              </a:xfrm>
              <a:prstGeom prst="rect">
                <a:avLst/>
              </a:prstGeom>
              <a:noFill/>
              <a:ln>
                <a:noFill/>
                <a:headEnd/>
                <a:tailE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 defTabSz="727291">
                  <a:spcBef>
                    <a:spcPct val="20000"/>
                  </a:spcBef>
                  <a:defRPr/>
                </a:pPr>
                <a:r>
                  <a:rPr lang="es-ES_tradnl" sz="726" b="0" dirty="0">
                    <a:solidFill>
                      <a:schemeClr val="tx1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  <a:t>_Windows 7 64 bits_</a:t>
                </a:r>
                <a:br>
                  <a:rPr lang="es-ES_tradnl" sz="726" b="0" dirty="0">
                    <a:solidFill>
                      <a:schemeClr val="tx1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</a:br>
                <a:r>
                  <a:rPr lang="es-ES_tradnl" sz="726" b="0" dirty="0">
                    <a:solidFill>
                      <a:schemeClr val="tx1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  <a:t>4 CPU, 8 GB RAM, 120GB SSD</a:t>
                </a:r>
              </a:p>
            </p:txBody>
          </p:sp>
        </p:grpSp>
        <p:cxnSp>
          <p:nvCxnSpPr>
            <p:cNvPr id="31" name="30 Conector recto de flecha"/>
            <p:cNvCxnSpPr/>
            <p:nvPr/>
          </p:nvCxnSpPr>
          <p:spPr bwMode="auto">
            <a:xfrm flipV="1">
              <a:off x="2756731" y="4787910"/>
              <a:ext cx="1315203" cy="1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2" name="88 Grupo"/>
            <p:cNvGrpSpPr/>
            <p:nvPr/>
          </p:nvGrpSpPr>
          <p:grpSpPr>
            <a:xfrm>
              <a:off x="4214810" y="4572008"/>
              <a:ext cx="914664" cy="441586"/>
              <a:chOff x="5664052" y="728207"/>
              <a:chExt cx="712798" cy="441586"/>
            </a:xfrm>
          </p:grpSpPr>
          <p:sp>
            <p:nvSpPr>
              <p:cNvPr id="33" name="32 Rectángulo"/>
              <p:cNvSpPr/>
              <p:nvPr/>
            </p:nvSpPr>
            <p:spPr>
              <a:xfrm>
                <a:off x="5664052" y="782068"/>
                <a:ext cx="712798" cy="372627"/>
              </a:xfrm>
              <a:prstGeom prst="rect">
                <a:avLst/>
              </a:prstGeom>
              <a:noFill/>
              <a:ln>
                <a:noFill/>
                <a:headEnd/>
                <a:tailE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 defTabSz="727291">
                  <a:spcBef>
                    <a:spcPct val="20000"/>
                  </a:spcBef>
                  <a:defRPr/>
                </a:pPr>
                <a:r>
                  <a:rPr lang="es-ES" sz="726" b="0" noProof="1">
                    <a:solidFill>
                      <a:schemeClr val="tx1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  <a:t>JENKINS </a:t>
                </a:r>
              </a:p>
              <a:p>
                <a:pPr algn="ctr" defTabSz="727291">
                  <a:spcBef>
                    <a:spcPct val="20000"/>
                  </a:spcBef>
                  <a:defRPr/>
                </a:pPr>
                <a:r>
                  <a:rPr lang="es-ES" sz="726" b="0" noProof="1">
                    <a:solidFill>
                      <a:schemeClr val="tx1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  <a:t>SLAVE</a:t>
                </a:r>
              </a:p>
            </p:txBody>
          </p:sp>
          <p:sp>
            <p:nvSpPr>
              <p:cNvPr id="34" name="33 Rectángulo"/>
              <p:cNvSpPr/>
              <p:nvPr/>
            </p:nvSpPr>
            <p:spPr bwMode="auto">
              <a:xfrm>
                <a:off x="5730727" y="728207"/>
                <a:ext cx="568782" cy="441586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82953" tIns="41476" rIns="82953" bIns="41476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 defTabSz="829544"/>
                <a:endParaRPr lang="es-ES_tradnl" sz="1452"/>
              </a:p>
            </p:txBody>
          </p:sp>
        </p:grpSp>
        <p:sp>
          <p:nvSpPr>
            <p:cNvPr id="35" name="34 Rectángulo"/>
            <p:cNvSpPr/>
            <p:nvPr/>
          </p:nvSpPr>
          <p:spPr>
            <a:xfrm>
              <a:off x="5214942" y="4572008"/>
              <a:ext cx="892556" cy="446419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dash"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defTabSz="727291">
                <a:spcBef>
                  <a:spcPct val="20000"/>
                </a:spcBef>
                <a:defRPr/>
              </a:pPr>
              <a:r>
                <a:rPr lang="es-ES" sz="726" b="0" noProof="1">
                  <a:solidFill>
                    <a:schemeClr val="tx1"/>
                  </a:solidFill>
                  <a:latin typeface="Calibri" pitchFamily="34" charset="0"/>
                  <a:ea typeface="ＭＳ Ｐゴシック"/>
                  <a:cs typeface="Arial" charset="0"/>
                </a:rPr>
                <a:t>VAR ENTORNO</a:t>
              </a:r>
            </a:p>
            <a:p>
              <a:pPr algn="ctr" defTabSz="727291">
                <a:spcBef>
                  <a:spcPct val="20000"/>
                </a:spcBef>
                <a:defRPr/>
              </a:pPr>
              <a:r>
                <a:rPr lang="es-ES" sz="544" b="0" noProof="1">
                  <a:solidFill>
                    <a:schemeClr val="tx1"/>
                  </a:solidFill>
                  <a:latin typeface="Calibri" pitchFamily="34" charset="0"/>
                  <a:ea typeface="ＭＳ Ｐゴシック"/>
                  <a:cs typeface="Arial" charset="0"/>
                </a:rPr>
                <a:t>JDK 1.8.0_92</a:t>
              </a:r>
            </a:p>
            <a:p>
              <a:pPr algn="ctr" defTabSz="727291">
                <a:spcBef>
                  <a:spcPct val="20000"/>
                </a:spcBef>
                <a:defRPr/>
              </a:pPr>
              <a:r>
                <a:rPr lang="es-ES" sz="544" b="0" noProof="1">
                  <a:solidFill>
                    <a:schemeClr val="tx1"/>
                  </a:solidFill>
                  <a:latin typeface="Calibri" pitchFamily="34" charset="0"/>
                  <a:ea typeface="ＭＳ Ｐゴシック"/>
                  <a:cs typeface="Arial" charset="0"/>
                </a:rPr>
                <a:t>MAVEN 3.3.9</a:t>
              </a:r>
            </a:p>
          </p:txBody>
        </p:sp>
        <p:sp>
          <p:nvSpPr>
            <p:cNvPr id="36" name="35 Nube"/>
            <p:cNvSpPr/>
            <p:nvPr/>
          </p:nvSpPr>
          <p:spPr bwMode="auto">
            <a:xfrm>
              <a:off x="5286380" y="5214950"/>
              <a:ext cx="982451" cy="642942"/>
            </a:xfrm>
            <a:prstGeom prst="cloud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r" defTabSz="829544"/>
              <a:endParaRPr lang="es-ES_tradnl" sz="1452"/>
            </a:p>
          </p:txBody>
        </p:sp>
        <p:sp>
          <p:nvSpPr>
            <p:cNvPr id="37" name="36 Rectángulo"/>
            <p:cNvSpPr/>
            <p:nvPr/>
          </p:nvSpPr>
          <p:spPr>
            <a:xfrm>
              <a:off x="5357818" y="5500702"/>
              <a:ext cx="745392" cy="224905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defTabSz="727291">
                <a:spcBef>
                  <a:spcPct val="20000"/>
                </a:spcBef>
                <a:defRPr/>
              </a:pPr>
              <a:r>
                <a:rPr lang="es-ES" sz="726" b="0" noProof="1">
                  <a:solidFill>
                    <a:schemeClr val="tx1"/>
                  </a:solidFill>
                  <a:latin typeface="Calibri" pitchFamily="34" charset="0"/>
                  <a:ea typeface="ＭＳ Ｐゴシック"/>
                  <a:cs typeface="Arial" charset="0"/>
                </a:rPr>
                <a:t>WEBDRIVER</a:t>
              </a:r>
            </a:p>
          </p:txBody>
        </p:sp>
        <p:sp>
          <p:nvSpPr>
            <p:cNvPr id="38" name="37 Rectángulo"/>
            <p:cNvSpPr/>
            <p:nvPr/>
          </p:nvSpPr>
          <p:spPr>
            <a:xfrm>
              <a:off x="5429256" y="5286388"/>
              <a:ext cx="822271" cy="224905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 defTabSz="727291">
                <a:spcBef>
                  <a:spcPct val="20000"/>
                </a:spcBef>
                <a:defRPr/>
              </a:pPr>
              <a:r>
                <a:rPr lang="es-ES" sz="726" b="0" noProof="1">
                  <a:solidFill>
                    <a:schemeClr val="tx1"/>
                  </a:solidFill>
                  <a:latin typeface="Calibri" pitchFamily="34" charset="0"/>
                  <a:ea typeface="ＭＳ Ｐゴシック"/>
                  <a:cs typeface="Arial" charset="0"/>
                </a:rPr>
                <a:t>IE11 32/64 bits</a:t>
              </a:r>
            </a:p>
          </p:txBody>
        </p:sp>
        <p:sp>
          <p:nvSpPr>
            <p:cNvPr id="39" name="38 Nube"/>
            <p:cNvSpPr/>
            <p:nvPr/>
          </p:nvSpPr>
          <p:spPr bwMode="auto">
            <a:xfrm>
              <a:off x="4357686" y="5214950"/>
              <a:ext cx="745392" cy="525178"/>
            </a:xfrm>
            <a:prstGeom prst="cloud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r" defTabSz="829544"/>
              <a:endParaRPr lang="es-ES_tradnl" sz="1452"/>
            </a:p>
          </p:txBody>
        </p:sp>
        <p:sp>
          <p:nvSpPr>
            <p:cNvPr id="40" name="39 Rectángulo"/>
            <p:cNvSpPr/>
            <p:nvPr/>
          </p:nvSpPr>
          <p:spPr>
            <a:xfrm>
              <a:off x="4357686" y="5286958"/>
              <a:ext cx="745392" cy="372628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defTabSz="727291">
                <a:spcBef>
                  <a:spcPct val="20000"/>
                </a:spcBef>
                <a:defRPr/>
              </a:pPr>
              <a:r>
                <a:rPr lang="es-ES" sz="726" b="0" noProof="1">
                  <a:solidFill>
                    <a:schemeClr val="tx1"/>
                  </a:solidFill>
                  <a:latin typeface="Calibri" pitchFamily="34" charset="0"/>
                  <a:ea typeface="ＭＳ Ｐゴシック"/>
                  <a:cs typeface="Arial" charset="0"/>
                </a:rPr>
                <a:t>WINDOWS</a:t>
              </a:r>
            </a:p>
            <a:p>
              <a:pPr algn="ctr" defTabSz="727291">
                <a:spcBef>
                  <a:spcPct val="20000"/>
                </a:spcBef>
                <a:defRPr/>
              </a:pPr>
              <a:r>
                <a:rPr lang="es-ES" sz="726" b="0" noProof="1">
                  <a:solidFill>
                    <a:schemeClr val="tx1"/>
                  </a:solidFill>
                  <a:latin typeface="Calibri" pitchFamily="34" charset="0"/>
                  <a:ea typeface="ＭＳ Ｐゴシック"/>
                  <a:cs typeface="Arial" charset="0"/>
                </a:rPr>
                <a:t>SERVICES</a:t>
              </a:r>
              <a:endParaRPr lang="es-ES_tradnl" sz="726" b="0" dirty="0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endParaRPr>
            </a:p>
          </p:txBody>
        </p:sp>
        <p:grpSp>
          <p:nvGrpSpPr>
            <p:cNvPr id="41" name="7 Grupo"/>
            <p:cNvGrpSpPr/>
            <p:nvPr/>
          </p:nvGrpSpPr>
          <p:grpSpPr>
            <a:xfrm>
              <a:off x="6000761" y="2428868"/>
              <a:ext cx="2756729" cy="2027495"/>
              <a:chOff x="1069535" y="1868034"/>
              <a:chExt cx="2756729" cy="2425061"/>
            </a:xfrm>
          </p:grpSpPr>
          <p:grpSp>
            <p:nvGrpSpPr>
              <p:cNvPr id="42" name="2 Grupo"/>
              <p:cNvGrpSpPr/>
              <p:nvPr/>
            </p:nvGrpSpPr>
            <p:grpSpPr>
              <a:xfrm>
                <a:off x="1069535" y="1868034"/>
                <a:ext cx="2736920" cy="2425061"/>
                <a:chOff x="2301034" y="1935743"/>
                <a:chExt cx="2297310" cy="1617324"/>
              </a:xfrm>
            </p:grpSpPr>
            <p:sp>
              <p:nvSpPr>
                <p:cNvPr id="44" name="43 Rectángulo"/>
                <p:cNvSpPr/>
                <p:nvPr/>
              </p:nvSpPr>
              <p:spPr bwMode="auto">
                <a:xfrm>
                  <a:off x="2720752" y="1935743"/>
                  <a:ext cx="1858868" cy="1617324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>
                  <a:noAutofit/>
                </a:bodyPr>
                <a:lstStyle/>
                <a:p>
                  <a:pPr algn="ctr" defTabSz="727291">
                    <a:spcBef>
                      <a:spcPts val="1089"/>
                    </a:spcBef>
                  </a:pPr>
                  <a:endParaRPr lang="es-ES_tradnl" sz="1814" b="0">
                    <a:solidFill>
                      <a:srgbClr val="151616"/>
                    </a:solidFill>
                    <a:latin typeface="Calibri" pitchFamily="34" charset="0"/>
                    <a:ea typeface="ＭＳ Ｐゴシック"/>
                    <a:cs typeface="Arial" charset="0"/>
                  </a:endParaRPr>
                </a:p>
              </p:txBody>
            </p:sp>
            <p:sp>
              <p:nvSpPr>
                <p:cNvPr id="45" name="Text Box 52"/>
                <p:cNvSpPr txBox="1">
                  <a:spLocks noChangeArrowheads="1"/>
                </p:cNvSpPr>
                <p:nvPr/>
              </p:nvSpPr>
              <p:spPr bwMode="gray">
                <a:xfrm>
                  <a:off x="2301034" y="1935744"/>
                  <a:ext cx="2297310" cy="2162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r" defTabSz="727291">
                    <a:spcBef>
                      <a:spcPct val="20000"/>
                    </a:spcBef>
                  </a:pPr>
                  <a:r>
                    <a:rPr lang="es-ES" sz="998" b="0" i="1" noProof="1">
                      <a:solidFill>
                        <a:schemeClr val="tx1"/>
                      </a:solidFill>
                      <a:latin typeface="Calibri" pitchFamily="34" charset="0"/>
                      <a:ea typeface="ＭＳ Ｐゴシック"/>
                      <a:cs typeface="Arial" charset="0"/>
                    </a:rPr>
                    <a:t>SRV-ZAHORI02</a:t>
                  </a:r>
                </a:p>
              </p:txBody>
            </p:sp>
          </p:grpSp>
          <p:sp>
            <p:nvSpPr>
              <p:cNvPr id="43" name="42 Rectángulo"/>
              <p:cNvSpPr/>
              <p:nvPr/>
            </p:nvSpPr>
            <p:spPr>
              <a:xfrm>
                <a:off x="2283947" y="2038927"/>
                <a:ext cx="1542317" cy="416275"/>
              </a:xfrm>
              <a:prstGeom prst="rect">
                <a:avLst/>
              </a:prstGeom>
              <a:noFill/>
              <a:ln>
                <a:noFill/>
                <a:headEnd/>
                <a:tailE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 defTabSz="727291">
                  <a:spcBef>
                    <a:spcPct val="20000"/>
                  </a:spcBef>
                  <a:defRPr/>
                </a:pPr>
                <a:r>
                  <a:rPr lang="es-ES_tradnl" sz="726" b="0" dirty="0">
                    <a:solidFill>
                      <a:schemeClr val="tx1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  <a:t>_Windows 7 64 bits_</a:t>
                </a:r>
                <a:br>
                  <a:rPr lang="es-ES_tradnl" sz="726" b="0" dirty="0">
                    <a:solidFill>
                      <a:schemeClr val="tx1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</a:br>
                <a:r>
                  <a:rPr lang="es-ES_tradnl" sz="726" b="0" dirty="0">
                    <a:solidFill>
                      <a:schemeClr val="tx1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  <a:t>4 CPU, 8 GB RAM, </a:t>
                </a:r>
                <a:r>
                  <a:rPr lang="es-ES_tradnl" sz="726" dirty="0">
                    <a:solidFill>
                      <a:schemeClr val="tx1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  <a:t>120GB SSD</a:t>
                </a:r>
                <a:endParaRPr lang="es-ES_tradnl" sz="726" b="0" dirty="0">
                  <a:solidFill>
                    <a:schemeClr val="tx1"/>
                  </a:solidFill>
                  <a:latin typeface="Calibri" pitchFamily="34" charset="0"/>
                  <a:ea typeface="ＭＳ Ｐゴシック"/>
                  <a:cs typeface="Arial" charset="0"/>
                </a:endParaRPr>
              </a:p>
            </p:txBody>
          </p:sp>
        </p:grpSp>
        <p:grpSp>
          <p:nvGrpSpPr>
            <p:cNvPr id="46" name="88 Grupo"/>
            <p:cNvGrpSpPr/>
            <p:nvPr/>
          </p:nvGrpSpPr>
          <p:grpSpPr>
            <a:xfrm>
              <a:off x="6715140" y="3000372"/>
              <a:ext cx="914664" cy="441586"/>
              <a:chOff x="5664052" y="728207"/>
              <a:chExt cx="712798" cy="441586"/>
            </a:xfrm>
          </p:grpSpPr>
          <p:sp>
            <p:nvSpPr>
              <p:cNvPr id="47" name="46 Rectángulo"/>
              <p:cNvSpPr/>
              <p:nvPr/>
            </p:nvSpPr>
            <p:spPr>
              <a:xfrm>
                <a:off x="5664052" y="782068"/>
                <a:ext cx="712798" cy="372627"/>
              </a:xfrm>
              <a:prstGeom prst="rect">
                <a:avLst/>
              </a:prstGeom>
              <a:noFill/>
              <a:ln>
                <a:noFill/>
                <a:headEnd/>
                <a:tailE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 defTabSz="727291">
                  <a:spcBef>
                    <a:spcPct val="20000"/>
                  </a:spcBef>
                  <a:defRPr/>
                </a:pPr>
                <a:r>
                  <a:rPr lang="es-ES" sz="726" b="0" noProof="1">
                    <a:solidFill>
                      <a:schemeClr val="tx1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  <a:t>JENKINS </a:t>
                </a:r>
              </a:p>
              <a:p>
                <a:pPr algn="ctr" defTabSz="727291">
                  <a:spcBef>
                    <a:spcPct val="20000"/>
                  </a:spcBef>
                  <a:defRPr/>
                </a:pPr>
                <a:r>
                  <a:rPr lang="es-ES" sz="726" b="0" noProof="1">
                    <a:solidFill>
                      <a:schemeClr val="tx1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  <a:t>SLAVE</a:t>
                </a:r>
              </a:p>
            </p:txBody>
          </p:sp>
          <p:sp>
            <p:nvSpPr>
              <p:cNvPr id="48" name="47 Rectángulo"/>
              <p:cNvSpPr/>
              <p:nvPr/>
            </p:nvSpPr>
            <p:spPr bwMode="auto">
              <a:xfrm>
                <a:off x="5730727" y="728207"/>
                <a:ext cx="568782" cy="441586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82953" tIns="41476" rIns="82953" bIns="41476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 defTabSz="829544"/>
                <a:endParaRPr lang="es-ES_tradnl" sz="1452"/>
              </a:p>
            </p:txBody>
          </p:sp>
        </p:grpSp>
        <p:sp>
          <p:nvSpPr>
            <p:cNvPr id="49" name="48 Rectángulo"/>
            <p:cNvSpPr/>
            <p:nvPr/>
          </p:nvSpPr>
          <p:spPr>
            <a:xfrm>
              <a:off x="7715272" y="3000373"/>
              <a:ext cx="892556" cy="446419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dash"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defTabSz="727291">
                <a:spcBef>
                  <a:spcPct val="20000"/>
                </a:spcBef>
                <a:defRPr/>
              </a:pPr>
              <a:r>
                <a:rPr lang="es-ES" sz="726" b="0" noProof="1">
                  <a:solidFill>
                    <a:schemeClr val="tx1"/>
                  </a:solidFill>
                  <a:latin typeface="Calibri" pitchFamily="34" charset="0"/>
                  <a:ea typeface="ＭＳ Ｐゴシック"/>
                  <a:cs typeface="Arial" charset="0"/>
                </a:rPr>
                <a:t>VAR ENTORNO</a:t>
              </a:r>
            </a:p>
            <a:p>
              <a:pPr algn="ctr" defTabSz="727291">
                <a:spcBef>
                  <a:spcPct val="20000"/>
                </a:spcBef>
                <a:defRPr/>
              </a:pPr>
              <a:r>
                <a:rPr lang="es-ES" sz="544" b="0" noProof="1">
                  <a:solidFill>
                    <a:schemeClr val="tx1"/>
                  </a:solidFill>
                  <a:latin typeface="Calibri" pitchFamily="34" charset="0"/>
                  <a:ea typeface="ＭＳ Ｐゴシック"/>
                  <a:cs typeface="Arial" charset="0"/>
                </a:rPr>
                <a:t>JDK 1.8.0_92</a:t>
              </a:r>
            </a:p>
            <a:p>
              <a:pPr algn="ctr" defTabSz="727291">
                <a:spcBef>
                  <a:spcPct val="20000"/>
                </a:spcBef>
                <a:defRPr/>
              </a:pPr>
              <a:r>
                <a:rPr lang="es-ES" sz="544" b="0" noProof="1">
                  <a:solidFill>
                    <a:schemeClr val="tx1"/>
                  </a:solidFill>
                  <a:latin typeface="Calibri" pitchFamily="34" charset="0"/>
                  <a:ea typeface="ＭＳ Ｐゴシック"/>
                  <a:cs typeface="Arial" charset="0"/>
                </a:rPr>
                <a:t>MAVEN 3.3.9</a:t>
              </a:r>
            </a:p>
          </p:txBody>
        </p:sp>
        <p:sp>
          <p:nvSpPr>
            <p:cNvPr id="50" name="49 Nube"/>
            <p:cNvSpPr/>
            <p:nvPr/>
          </p:nvSpPr>
          <p:spPr bwMode="auto">
            <a:xfrm>
              <a:off x="7643834" y="3643315"/>
              <a:ext cx="982451" cy="642942"/>
            </a:xfrm>
            <a:prstGeom prst="cloud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r" defTabSz="829544"/>
              <a:endParaRPr lang="es-ES_tradnl" sz="1452"/>
            </a:p>
          </p:txBody>
        </p:sp>
        <p:sp>
          <p:nvSpPr>
            <p:cNvPr id="51" name="50 Rectángulo"/>
            <p:cNvSpPr/>
            <p:nvPr/>
          </p:nvSpPr>
          <p:spPr>
            <a:xfrm>
              <a:off x="7662638" y="3937351"/>
              <a:ext cx="745392" cy="224905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defTabSz="727291">
                <a:spcBef>
                  <a:spcPct val="20000"/>
                </a:spcBef>
                <a:defRPr/>
              </a:pPr>
              <a:r>
                <a:rPr lang="es-ES" sz="726" b="0" noProof="1">
                  <a:solidFill>
                    <a:schemeClr val="tx1"/>
                  </a:solidFill>
                  <a:latin typeface="Calibri" pitchFamily="34" charset="0"/>
                  <a:ea typeface="ＭＳ Ｐゴシック"/>
                  <a:cs typeface="Arial" charset="0"/>
                </a:rPr>
                <a:t>WEBDRIVER</a:t>
              </a:r>
            </a:p>
          </p:txBody>
        </p:sp>
        <p:sp>
          <p:nvSpPr>
            <p:cNvPr id="52" name="51 Rectángulo"/>
            <p:cNvSpPr/>
            <p:nvPr/>
          </p:nvSpPr>
          <p:spPr>
            <a:xfrm>
              <a:off x="7813391" y="3708227"/>
              <a:ext cx="822271" cy="224905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 defTabSz="727291">
                <a:spcBef>
                  <a:spcPct val="20000"/>
                </a:spcBef>
                <a:defRPr/>
              </a:pPr>
              <a:r>
                <a:rPr lang="es-ES" sz="726" b="0" noProof="1">
                  <a:solidFill>
                    <a:schemeClr val="tx1"/>
                  </a:solidFill>
                  <a:latin typeface="Calibri" pitchFamily="34" charset="0"/>
                  <a:ea typeface="ＭＳ Ｐゴシック"/>
                  <a:cs typeface="Arial" charset="0"/>
                </a:rPr>
                <a:t>IE11 23/64 bits</a:t>
              </a:r>
            </a:p>
          </p:txBody>
        </p:sp>
        <p:sp>
          <p:nvSpPr>
            <p:cNvPr id="53" name="52 Nube"/>
            <p:cNvSpPr/>
            <p:nvPr/>
          </p:nvSpPr>
          <p:spPr bwMode="auto">
            <a:xfrm>
              <a:off x="6715140" y="3643314"/>
              <a:ext cx="745392" cy="525178"/>
            </a:xfrm>
            <a:prstGeom prst="cloud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r" defTabSz="829544"/>
              <a:endParaRPr lang="es-ES_tradnl" sz="1452"/>
            </a:p>
          </p:txBody>
        </p:sp>
        <p:sp>
          <p:nvSpPr>
            <p:cNvPr id="54" name="53 Rectángulo"/>
            <p:cNvSpPr/>
            <p:nvPr/>
          </p:nvSpPr>
          <p:spPr>
            <a:xfrm>
              <a:off x="6715140" y="3715322"/>
              <a:ext cx="745392" cy="372628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defTabSz="727291">
                <a:spcBef>
                  <a:spcPct val="20000"/>
                </a:spcBef>
                <a:defRPr/>
              </a:pPr>
              <a:r>
                <a:rPr lang="es-ES" sz="726" b="0" noProof="1">
                  <a:solidFill>
                    <a:schemeClr val="tx1"/>
                  </a:solidFill>
                  <a:latin typeface="Calibri" pitchFamily="34" charset="0"/>
                  <a:ea typeface="ＭＳ Ｐゴシック"/>
                  <a:cs typeface="Arial" charset="0"/>
                </a:rPr>
                <a:t>WINDOWS</a:t>
              </a:r>
            </a:p>
            <a:p>
              <a:pPr algn="ctr" defTabSz="727291">
                <a:spcBef>
                  <a:spcPct val="20000"/>
                </a:spcBef>
                <a:defRPr/>
              </a:pPr>
              <a:r>
                <a:rPr lang="es-ES" sz="726" b="0" noProof="1">
                  <a:solidFill>
                    <a:schemeClr val="tx1"/>
                  </a:solidFill>
                  <a:latin typeface="Calibri" pitchFamily="34" charset="0"/>
                  <a:ea typeface="ＭＳ Ｐゴシック"/>
                  <a:cs typeface="Arial" charset="0"/>
                </a:rPr>
                <a:t>SERVICES</a:t>
              </a:r>
              <a:endParaRPr lang="es-ES_tradnl" sz="726" b="0" dirty="0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endParaRPr>
            </a:p>
          </p:txBody>
        </p:sp>
        <p:grpSp>
          <p:nvGrpSpPr>
            <p:cNvPr id="55" name="88 Grupo"/>
            <p:cNvGrpSpPr/>
            <p:nvPr/>
          </p:nvGrpSpPr>
          <p:grpSpPr>
            <a:xfrm>
              <a:off x="5357818" y="642918"/>
              <a:ext cx="914664" cy="441586"/>
              <a:chOff x="5664052" y="728207"/>
              <a:chExt cx="712798" cy="441586"/>
            </a:xfrm>
          </p:grpSpPr>
          <p:sp>
            <p:nvSpPr>
              <p:cNvPr id="56" name="55 Rectángulo"/>
              <p:cNvSpPr/>
              <p:nvPr/>
            </p:nvSpPr>
            <p:spPr>
              <a:xfrm>
                <a:off x="5664052" y="782068"/>
                <a:ext cx="712798" cy="372627"/>
              </a:xfrm>
              <a:prstGeom prst="rect">
                <a:avLst/>
              </a:prstGeom>
              <a:noFill/>
              <a:ln>
                <a:noFill/>
                <a:headEnd/>
                <a:tailE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 defTabSz="727291">
                  <a:spcBef>
                    <a:spcPct val="20000"/>
                  </a:spcBef>
                  <a:defRPr/>
                </a:pPr>
                <a:r>
                  <a:rPr lang="es-ES" sz="726" b="0" noProof="1">
                    <a:solidFill>
                      <a:schemeClr val="tx1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  <a:t>JENKINS </a:t>
                </a:r>
              </a:p>
              <a:p>
                <a:pPr algn="ctr" defTabSz="727291">
                  <a:spcBef>
                    <a:spcPct val="20000"/>
                  </a:spcBef>
                  <a:defRPr/>
                </a:pPr>
                <a:r>
                  <a:rPr lang="es-ES" sz="726" b="0" noProof="1">
                    <a:solidFill>
                      <a:schemeClr val="tx1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  <a:t>SLAVE</a:t>
                </a:r>
              </a:p>
            </p:txBody>
          </p:sp>
          <p:sp>
            <p:nvSpPr>
              <p:cNvPr id="57" name="56 Rectángulo"/>
              <p:cNvSpPr/>
              <p:nvPr/>
            </p:nvSpPr>
            <p:spPr bwMode="auto">
              <a:xfrm>
                <a:off x="5730727" y="728207"/>
                <a:ext cx="568782" cy="441586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82953" tIns="41476" rIns="82953" bIns="41476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 defTabSz="829544"/>
                <a:endParaRPr lang="es-ES_tradnl" sz="1452"/>
              </a:p>
            </p:txBody>
          </p:sp>
        </p:grpSp>
        <p:sp>
          <p:nvSpPr>
            <p:cNvPr id="58" name="57 Rectángulo"/>
            <p:cNvSpPr/>
            <p:nvPr/>
          </p:nvSpPr>
          <p:spPr>
            <a:xfrm>
              <a:off x="6357950" y="642918"/>
              <a:ext cx="892556" cy="446419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dash"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defTabSz="727291">
                <a:spcBef>
                  <a:spcPct val="20000"/>
                </a:spcBef>
                <a:defRPr/>
              </a:pPr>
              <a:r>
                <a:rPr lang="es-ES" sz="726" b="0" noProof="1">
                  <a:solidFill>
                    <a:schemeClr val="tx1"/>
                  </a:solidFill>
                  <a:latin typeface="Calibri" pitchFamily="34" charset="0"/>
                  <a:ea typeface="ＭＳ Ｐゴシック"/>
                  <a:cs typeface="Arial" charset="0"/>
                </a:rPr>
                <a:t>VAR ENTORNO</a:t>
              </a:r>
            </a:p>
            <a:p>
              <a:pPr algn="ctr" defTabSz="727291">
                <a:spcBef>
                  <a:spcPct val="20000"/>
                </a:spcBef>
                <a:defRPr/>
              </a:pPr>
              <a:r>
                <a:rPr lang="es-ES" sz="544" b="0" noProof="1">
                  <a:solidFill>
                    <a:schemeClr val="tx1"/>
                  </a:solidFill>
                  <a:latin typeface="Calibri" pitchFamily="34" charset="0"/>
                  <a:ea typeface="ＭＳ Ｐゴシック"/>
                  <a:cs typeface="Arial" charset="0"/>
                </a:rPr>
                <a:t>JDK 1.8.0_92</a:t>
              </a:r>
            </a:p>
            <a:p>
              <a:pPr algn="ctr" defTabSz="727291">
                <a:spcBef>
                  <a:spcPct val="20000"/>
                </a:spcBef>
                <a:defRPr/>
              </a:pPr>
              <a:r>
                <a:rPr lang="es-ES" sz="544" b="0" noProof="1">
                  <a:solidFill>
                    <a:schemeClr val="tx1"/>
                  </a:solidFill>
                  <a:latin typeface="Calibri" pitchFamily="34" charset="0"/>
                  <a:ea typeface="ＭＳ Ｐゴシック"/>
                  <a:cs typeface="Arial" charset="0"/>
                </a:rPr>
                <a:t>MAVEN 3.3.9</a:t>
              </a:r>
            </a:p>
          </p:txBody>
        </p:sp>
        <p:sp>
          <p:nvSpPr>
            <p:cNvPr id="59" name="58 Nube"/>
            <p:cNvSpPr/>
            <p:nvPr/>
          </p:nvSpPr>
          <p:spPr bwMode="auto">
            <a:xfrm>
              <a:off x="6286512" y="1285861"/>
              <a:ext cx="982451" cy="642942"/>
            </a:xfrm>
            <a:prstGeom prst="cloud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r" defTabSz="829544"/>
              <a:endParaRPr lang="es-ES_tradnl" sz="1452"/>
            </a:p>
          </p:txBody>
        </p:sp>
        <p:sp>
          <p:nvSpPr>
            <p:cNvPr id="60" name="59 Rectángulo"/>
            <p:cNvSpPr/>
            <p:nvPr/>
          </p:nvSpPr>
          <p:spPr>
            <a:xfrm>
              <a:off x="6305316" y="1579897"/>
              <a:ext cx="745392" cy="224905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defTabSz="727291">
                <a:spcBef>
                  <a:spcPct val="20000"/>
                </a:spcBef>
                <a:defRPr/>
              </a:pPr>
              <a:r>
                <a:rPr lang="es-ES" sz="726" b="0" noProof="1">
                  <a:solidFill>
                    <a:schemeClr val="tx1"/>
                  </a:solidFill>
                  <a:latin typeface="Calibri" pitchFamily="34" charset="0"/>
                  <a:ea typeface="ＭＳ Ｐゴシック"/>
                  <a:cs typeface="Arial" charset="0"/>
                </a:rPr>
                <a:t>WEBDRIVER</a:t>
              </a:r>
            </a:p>
          </p:txBody>
        </p:sp>
        <p:sp>
          <p:nvSpPr>
            <p:cNvPr id="61" name="60 Rectángulo"/>
            <p:cNvSpPr/>
            <p:nvPr/>
          </p:nvSpPr>
          <p:spPr>
            <a:xfrm>
              <a:off x="6456069" y="1350773"/>
              <a:ext cx="822271" cy="224905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 defTabSz="727291">
                <a:spcBef>
                  <a:spcPct val="20000"/>
                </a:spcBef>
                <a:defRPr/>
              </a:pPr>
              <a:r>
                <a:rPr lang="es-ES" sz="726" b="0" noProof="1">
                  <a:solidFill>
                    <a:schemeClr val="tx1"/>
                  </a:solidFill>
                  <a:latin typeface="Calibri" pitchFamily="34" charset="0"/>
                  <a:ea typeface="ＭＳ Ｐゴシック"/>
                  <a:cs typeface="Arial" charset="0"/>
                </a:rPr>
                <a:t>IE11 23/64 bits</a:t>
              </a:r>
            </a:p>
          </p:txBody>
        </p:sp>
        <p:sp>
          <p:nvSpPr>
            <p:cNvPr id="62" name="61 Nube"/>
            <p:cNvSpPr/>
            <p:nvPr/>
          </p:nvSpPr>
          <p:spPr bwMode="auto">
            <a:xfrm>
              <a:off x="5357818" y="1285860"/>
              <a:ext cx="745392" cy="525178"/>
            </a:xfrm>
            <a:prstGeom prst="cloud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r" defTabSz="829544"/>
              <a:endParaRPr lang="es-ES_tradnl" sz="1452"/>
            </a:p>
          </p:txBody>
        </p:sp>
        <p:sp>
          <p:nvSpPr>
            <p:cNvPr id="63" name="62 Rectángulo"/>
            <p:cNvSpPr/>
            <p:nvPr/>
          </p:nvSpPr>
          <p:spPr>
            <a:xfrm>
              <a:off x="5357818" y="1357868"/>
              <a:ext cx="745392" cy="372628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defTabSz="727291">
                <a:spcBef>
                  <a:spcPct val="20000"/>
                </a:spcBef>
                <a:defRPr/>
              </a:pPr>
              <a:r>
                <a:rPr lang="es-ES" sz="726" b="0" noProof="1">
                  <a:solidFill>
                    <a:schemeClr val="tx1"/>
                  </a:solidFill>
                  <a:latin typeface="Calibri" pitchFamily="34" charset="0"/>
                  <a:ea typeface="ＭＳ Ｐゴシック"/>
                  <a:cs typeface="Arial" charset="0"/>
                </a:rPr>
                <a:t>WINDOWS</a:t>
              </a:r>
            </a:p>
            <a:p>
              <a:pPr algn="ctr" defTabSz="727291">
                <a:spcBef>
                  <a:spcPct val="20000"/>
                </a:spcBef>
                <a:defRPr/>
              </a:pPr>
              <a:r>
                <a:rPr lang="es-ES" sz="726" b="0" noProof="1">
                  <a:solidFill>
                    <a:schemeClr val="tx1"/>
                  </a:solidFill>
                  <a:latin typeface="Calibri" pitchFamily="34" charset="0"/>
                  <a:ea typeface="ＭＳ Ｐゴシック"/>
                  <a:cs typeface="Arial" charset="0"/>
                </a:rPr>
                <a:t>SERVICES</a:t>
              </a:r>
              <a:endParaRPr lang="es-ES_tradnl" sz="726" b="0" dirty="0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endParaRPr>
            </a:p>
          </p:txBody>
        </p:sp>
        <p:cxnSp>
          <p:nvCxnSpPr>
            <p:cNvPr id="64" name="63 Conector angular"/>
            <p:cNvCxnSpPr>
              <a:stCxn id="21" idx="2"/>
            </p:cNvCxnSpPr>
            <p:nvPr/>
          </p:nvCxnSpPr>
          <p:spPr bwMode="auto">
            <a:xfrm rot="16200000" flipH="1">
              <a:off x="4064980" y="2993417"/>
              <a:ext cx="1030927" cy="983246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65" name="64 Conector angular"/>
            <p:cNvCxnSpPr/>
            <p:nvPr/>
          </p:nvCxnSpPr>
          <p:spPr bwMode="auto">
            <a:xfrm>
              <a:off x="4572000" y="2500306"/>
              <a:ext cx="1928826" cy="1143008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66" name="65 Forma"/>
            <p:cNvCxnSpPr>
              <a:endCxn id="21" idx="0"/>
            </p:cNvCxnSpPr>
            <p:nvPr/>
          </p:nvCxnSpPr>
          <p:spPr bwMode="auto">
            <a:xfrm rot="10800000" flipV="1">
              <a:off x="4088820" y="1142984"/>
              <a:ext cx="1054684" cy="785818"/>
            </a:xfrm>
            <a:prstGeom prst="bentConnector2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grpSp>
          <p:nvGrpSpPr>
            <p:cNvPr id="67" name="66 Grupo"/>
            <p:cNvGrpSpPr/>
            <p:nvPr/>
          </p:nvGrpSpPr>
          <p:grpSpPr>
            <a:xfrm>
              <a:off x="142844" y="1142984"/>
              <a:ext cx="2643206" cy="1428760"/>
              <a:chOff x="285720" y="857232"/>
              <a:chExt cx="2643206" cy="1428760"/>
            </a:xfrm>
          </p:grpSpPr>
          <p:sp>
            <p:nvSpPr>
              <p:cNvPr id="68" name="67 Rectángulo"/>
              <p:cNvSpPr/>
              <p:nvPr/>
            </p:nvSpPr>
            <p:spPr bwMode="auto">
              <a:xfrm>
                <a:off x="571472" y="857232"/>
                <a:ext cx="2357454" cy="1428760"/>
              </a:xfrm>
              <a:prstGeom prst="rect">
                <a:avLst/>
              </a:prstGeom>
              <a:gradFill>
                <a:gsLst>
                  <a:gs pos="0">
                    <a:srgbClr val="EBF7FF"/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</a:gradFill>
              <a:ln>
                <a:headEnd/>
                <a:tailEnd/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>
                <a:noAutofit/>
              </a:bodyPr>
              <a:lstStyle/>
              <a:p>
                <a:pPr algn="ctr" defTabSz="727291">
                  <a:spcBef>
                    <a:spcPts val="1089"/>
                  </a:spcBef>
                </a:pPr>
                <a:endParaRPr lang="es-ES_tradnl" sz="907" b="0">
                  <a:solidFill>
                    <a:srgbClr val="151616"/>
                  </a:solidFill>
                  <a:latin typeface="Calibri" pitchFamily="34" charset="0"/>
                  <a:ea typeface="ＭＳ Ｐゴシック"/>
                  <a:cs typeface="Arial" charset="0"/>
                </a:endParaRPr>
              </a:p>
            </p:txBody>
          </p:sp>
          <p:sp>
            <p:nvSpPr>
              <p:cNvPr id="69" name="68 Rectángulo"/>
              <p:cNvSpPr/>
              <p:nvPr/>
            </p:nvSpPr>
            <p:spPr>
              <a:xfrm>
                <a:off x="642910" y="1142984"/>
                <a:ext cx="1071570" cy="42862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>
                <a:noAutofit/>
              </a:bodyPr>
              <a:lstStyle/>
              <a:p>
                <a:pPr algn="ctr" defTabSz="727291">
                  <a:spcBef>
                    <a:spcPts val="1089"/>
                  </a:spcBef>
                </a:pPr>
                <a:r>
                  <a:rPr lang="es-ES" sz="907" b="0" noProof="1">
                    <a:solidFill>
                      <a:srgbClr val="151616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  <a:t>SCMMANAGER</a:t>
                </a:r>
                <a:br>
                  <a:rPr lang="es-ES" sz="907" b="0" noProof="1">
                    <a:solidFill>
                      <a:srgbClr val="151616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</a:br>
                <a:r>
                  <a:rPr lang="es-ES" sz="907" b="0" noProof="1">
                    <a:solidFill>
                      <a:srgbClr val="151616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  <a:t>1.3.49</a:t>
                </a:r>
                <a:endParaRPr lang="es-ES_tradnl" sz="907" b="0" dirty="0">
                  <a:solidFill>
                    <a:srgbClr val="151616"/>
                  </a:solidFill>
                  <a:latin typeface="Calibri" pitchFamily="34" charset="0"/>
                  <a:ea typeface="ＭＳ Ｐゴシック"/>
                  <a:cs typeface="Arial" charset="0"/>
                </a:endParaRPr>
              </a:p>
            </p:txBody>
          </p:sp>
          <p:sp>
            <p:nvSpPr>
              <p:cNvPr id="70" name="69 Rectángulo"/>
              <p:cNvSpPr/>
              <p:nvPr/>
            </p:nvSpPr>
            <p:spPr>
              <a:xfrm>
                <a:off x="1785918" y="1714488"/>
                <a:ext cx="1071570" cy="42862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>
                <a:noAutofit/>
              </a:bodyPr>
              <a:lstStyle/>
              <a:p>
                <a:pPr algn="ctr" defTabSz="727291">
                  <a:spcBef>
                    <a:spcPts val="1089"/>
                  </a:spcBef>
                </a:pPr>
                <a:r>
                  <a:rPr lang="es-ES" sz="907" b="0" noProof="1">
                    <a:solidFill>
                      <a:srgbClr val="151616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  <a:t>SONARQUBE</a:t>
                </a:r>
                <a:br>
                  <a:rPr lang="es-ES" sz="907" b="0" noProof="1">
                    <a:solidFill>
                      <a:srgbClr val="151616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</a:br>
                <a:r>
                  <a:rPr lang="es-ES" sz="907" b="0" noProof="1">
                    <a:solidFill>
                      <a:srgbClr val="151616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  <a:t>5.6.1 LTS</a:t>
                </a:r>
                <a:endParaRPr lang="es-ES_tradnl" sz="907" b="0" dirty="0">
                  <a:solidFill>
                    <a:srgbClr val="151616"/>
                  </a:solidFill>
                  <a:latin typeface="Calibri" pitchFamily="34" charset="0"/>
                  <a:ea typeface="ＭＳ Ｐゴシック"/>
                  <a:cs typeface="Arial" charset="0"/>
                </a:endParaRPr>
              </a:p>
            </p:txBody>
          </p:sp>
          <p:sp>
            <p:nvSpPr>
              <p:cNvPr id="71" name="Text Box 52"/>
              <p:cNvSpPr txBox="1">
                <a:spLocks noChangeArrowheads="1"/>
              </p:cNvSpPr>
              <p:nvPr/>
            </p:nvSpPr>
            <p:spPr bwMode="gray">
              <a:xfrm>
                <a:off x="285720" y="928670"/>
                <a:ext cx="2643206" cy="2710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 defTabSz="727291">
                  <a:spcBef>
                    <a:spcPct val="20000"/>
                  </a:spcBef>
                </a:pPr>
                <a:r>
                  <a:rPr lang="es-ES" sz="998" b="0" i="1" noProof="1">
                    <a:solidFill>
                      <a:schemeClr val="tx1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  <a:t>HERRAMIENTAS</a:t>
                </a:r>
              </a:p>
            </p:txBody>
          </p:sp>
          <p:sp>
            <p:nvSpPr>
              <p:cNvPr id="72" name="71 Rectángulo"/>
              <p:cNvSpPr/>
              <p:nvPr/>
            </p:nvSpPr>
            <p:spPr>
              <a:xfrm>
                <a:off x="642910" y="1714488"/>
                <a:ext cx="1071570" cy="42862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>
                <a:noAutofit/>
              </a:bodyPr>
              <a:lstStyle/>
              <a:p>
                <a:pPr algn="ctr" defTabSz="727291">
                  <a:spcBef>
                    <a:spcPts val="1089"/>
                  </a:spcBef>
                </a:pPr>
                <a:r>
                  <a:rPr lang="es-ES" sz="907" b="0" noProof="1">
                    <a:solidFill>
                      <a:srgbClr val="151616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  <a:t>NEXUS</a:t>
                </a:r>
                <a:br>
                  <a:rPr lang="es-ES" sz="907" b="0" noProof="1">
                    <a:solidFill>
                      <a:srgbClr val="151616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</a:br>
                <a:r>
                  <a:rPr lang="es-ES" sz="907" b="0" noProof="1">
                    <a:solidFill>
                      <a:srgbClr val="151616"/>
                    </a:solidFill>
                    <a:latin typeface="Calibri" pitchFamily="34" charset="0"/>
                    <a:ea typeface="ＭＳ Ｐゴシック"/>
                    <a:cs typeface="Arial" charset="0"/>
                  </a:rPr>
                  <a:t>2.1.3.01</a:t>
                </a:r>
                <a:endParaRPr lang="es-ES_tradnl" sz="907" b="0" dirty="0">
                  <a:solidFill>
                    <a:srgbClr val="151616"/>
                  </a:solidFill>
                  <a:latin typeface="Calibri" pitchFamily="34" charset="0"/>
                  <a:ea typeface="ＭＳ Ｐゴシック"/>
                  <a:cs typeface="Arial" charset="0"/>
                </a:endParaRPr>
              </a:p>
            </p:txBody>
          </p:sp>
        </p:grpSp>
        <p:cxnSp>
          <p:nvCxnSpPr>
            <p:cNvPr id="73" name="72 Conector recto"/>
            <p:cNvCxnSpPr/>
            <p:nvPr/>
          </p:nvCxnSpPr>
          <p:spPr bwMode="auto">
            <a:xfrm>
              <a:off x="7358082" y="1142984"/>
              <a:ext cx="1571636" cy="158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73 Conector recto"/>
            <p:cNvCxnSpPr/>
            <p:nvPr/>
          </p:nvCxnSpPr>
          <p:spPr bwMode="auto">
            <a:xfrm rot="5400000">
              <a:off x="7072330" y="3000372"/>
              <a:ext cx="3714776" cy="158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74 Conector recto"/>
            <p:cNvCxnSpPr/>
            <p:nvPr/>
          </p:nvCxnSpPr>
          <p:spPr bwMode="auto">
            <a:xfrm rot="10800000">
              <a:off x="8358214" y="4857760"/>
              <a:ext cx="571504" cy="158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75 Conector recto de flecha"/>
            <p:cNvCxnSpPr/>
            <p:nvPr/>
          </p:nvCxnSpPr>
          <p:spPr bwMode="auto">
            <a:xfrm rot="5400000">
              <a:off x="8143106" y="5072074"/>
              <a:ext cx="429422" cy="794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7" name="76 Conector recto de flecha"/>
            <p:cNvCxnSpPr/>
            <p:nvPr/>
          </p:nvCxnSpPr>
          <p:spPr bwMode="auto">
            <a:xfrm rot="5400000">
              <a:off x="7250925" y="4893479"/>
              <a:ext cx="785818" cy="158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8" name="77 Conector recto de flecha"/>
            <p:cNvCxnSpPr/>
            <p:nvPr/>
          </p:nvCxnSpPr>
          <p:spPr bwMode="auto">
            <a:xfrm flipV="1">
              <a:off x="6286512" y="5715016"/>
              <a:ext cx="857256" cy="1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9" name="544 Conector recto"/>
            <p:cNvCxnSpPr/>
            <p:nvPr/>
          </p:nvCxnSpPr>
          <p:spPr bwMode="auto">
            <a:xfrm>
              <a:off x="3059831" y="908720"/>
              <a:ext cx="2016000" cy="7833"/>
            </a:xfrm>
            <a:prstGeom prst="line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83" name="Conector recto 82">
            <a:extLst>
              <a:ext uri="{FF2B5EF4-FFF2-40B4-BE49-F238E27FC236}">
                <a16:creationId xmlns:a16="http://schemas.microsoft.com/office/drawing/2014/main" id="{F1E70857-E970-4FB8-9D54-746CE1F23C26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ktangel 14">
            <a:extLst>
              <a:ext uri="{FF2B5EF4-FFF2-40B4-BE49-F238E27FC236}">
                <a16:creationId xmlns:a16="http://schemas.microsoft.com/office/drawing/2014/main" id="{2A78F363-8E6A-4357-AE87-8F0881298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620688"/>
            <a:ext cx="2592288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Zahorí</a:t>
            </a:r>
          </a:p>
        </p:txBody>
      </p:sp>
      <p:sp>
        <p:nvSpPr>
          <p:cNvPr id="85" name="Rektangel 14">
            <a:extLst>
              <a:ext uri="{FF2B5EF4-FFF2-40B4-BE49-F238E27FC236}">
                <a16:creationId xmlns:a16="http://schemas.microsoft.com/office/drawing/2014/main" id="{BE0FDA11-8CF8-4AA1-B004-74D59A3E1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1793" y="4963447"/>
            <a:ext cx="5508617" cy="145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72128" y="728609"/>
            <a:ext cx="1850576" cy="423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8 CuadroTexto"/>
          <p:cNvSpPr txBox="1"/>
          <p:nvPr/>
        </p:nvSpPr>
        <p:spPr>
          <a:xfrm>
            <a:off x="2114224" y="1497101"/>
            <a:ext cx="5119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lang="es-E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2036673" y="2716120"/>
            <a:ext cx="4925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ecosistema herramientas desarrollo SW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1208584" y="4398448"/>
            <a:ext cx="362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metodología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5197084" y="1759137"/>
            <a:ext cx="2786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de diseño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3851276" y="3968679"/>
            <a:ext cx="427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entorno de ejecución desatendida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5989916" y="5110571"/>
            <a:ext cx="421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SQA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1712637" y="5502832"/>
            <a:ext cx="550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abstracción</a:t>
            </a:r>
            <a:r>
              <a:rPr lang="es-ES" sz="1452" b="0" dirty="0"/>
              <a:t> </a:t>
            </a:r>
            <a:r>
              <a:rPr lang="es-E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la capa técnica</a:t>
            </a:r>
          </a:p>
        </p:txBody>
      </p:sp>
      <p:sp>
        <p:nvSpPr>
          <p:cNvPr id="16" name="15 CuadroTexto">
            <a:extLst>
              <a:ext uri="{FF2B5EF4-FFF2-40B4-BE49-F238E27FC236}">
                <a16:creationId xmlns:a16="http://schemas.microsoft.com/office/drawing/2014/main" id="{A258FCAC-0E1B-4701-9B08-24BB1D143C2C}"/>
              </a:ext>
            </a:extLst>
          </p:cNvPr>
          <p:cNvSpPr txBox="1"/>
          <p:nvPr/>
        </p:nvSpPr>
        <p:spPr>
          <a:xfrm>
            <a:off x="7710877" y="4950378"/>
            <a:ext cx="1814603" cy="1432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709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7" name="16 Flecha derecha">
            <a:extLst>
              <a:ext uri="{FF2B5EF4-FFF2-40B4-BE49-F238E27FC236}">
                <a16:creationId xmlns:a16="http://schemas.microsoft.com/office/drawing/2014/main" id="{F5BDBE69-22C0-43DA-A6F6-DB1D9B9D3F07}"/>
              </a:ext>
            </a:extLst>
          </p:cNvPr>
          <p:cNvSpPr/>
          <p:nvPr/>
        </p:nvSpPr>
        <p:spPr bwMode="auto">
          <a:xfrm>
            <a:off x="5860301" y="5502832"/>
            <a:ext cx="1684989" cy="259229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hangingPunct="0">
              <a:lnSpc>
                <a:spcPct val="93000"/>
              </a:lnSpc>
              <a:buClr>
                <a:srgbClr val="000000"/>
              </a:buClr>
              <a:buSzPct val="100000"/>
            </a:pPr>
            <a:endParaRPr lang="es-ES" sz="1633" b="0">
              <a:latin typeface="Arial" charset="0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519F19F-CA2E-48D4-956D-C961CD6F4B19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ktangel 14">
            <a:extLst>
              <a:ext uri="{FF2B5EF4-FFF2-40B4-BE49-F238E27FC236}">
                <a16:creationId xmlns:a16="http://schemas.microsoft.com/office/drawing/2014/main" id="{5F37C129-A508-467D-9FD7-CFE4EE169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620688"/>
            <a:ext cx="2592288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Zahorí</a:t>
            </a:r>
          </a:p>
        </p:txBody>
      </p:sp>
      <p:sp>
        <p:nvSpPr>
          <p:cNvPr id="21" name="Rektangel 14">
            <a:extLst>
              <a:ext uri="{FF2B5EF4-FFF2-40B4-BE49-F238E27FC236}">
                <a16:creationId xmlns:a16="http://schemas.microsoft.com/office/drawing/2014/main" id="{7CF7F988-0CBE-4A85-A0A1-011710968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</p:spTree>
    <p:extLst>
      <p:ext uri="{BB962C8B-B14F-4D97-AF65-F5344CB8AC3E}">
        <p14:creationId xmlns:p14="http://schemas.microsoft.com/office/powerpoint/2010/main" val="10347576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 bwMode="auto">
          <a:xfrm>
            <a:off x="0" y="1"/>
            <a:ext cx="9905999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hangingPunct="0">
              <a:lnSpc>
                <a:spcPct val="93000"/>
              </a:lnSpc>
              <a:buClr>
                <a:srgbClr val="000000"/>
              </a:buClr>
              <a:buSzPct val="100000"/>
            </a:pPr>
            <a:endParaRPr lang="es-ES" sz="1633" b="0">
              <a:latin typeface="Arial" charset="0"/>
            </a:endParaRP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9066" y="100562"/>
            <a:ext cx="4601315" cy="667102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4 Título"/>
          <p:cNvSpPr>
            <a:spLocks noGrp="1"/>
          </p:cNvSpPr>
          <p:nvPr>
            <p:ph type="title"/>
          </p:nvPr>
        </p:nvSpPr>
        <p:spPr>
          <a:xfrm>
            <a:off x="-87560" y="383059"/>
            <a:ext cx="6768730" cy="1140600"/>
          </a:xfrm>
        </p:spPr>
        <p:txBody>
          <a:bodyPr/>
          <a:lstStyle/>
          <a:p>
            <a:br>
              <a:rPr lang="es-E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s-E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s-E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s-E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POR FIN …</a:t>
            </a:r>
            <a:br>
              <a:rPr lang="es-E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s-ES" sz="3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4 Título"/>
          <p:cNvSpPr txBox="1">
            <a:spLocks/>
          </p:cNvSpPr>
          <p:nvPr/>
        </p:nvSpPr>
        <p:spPr bwMode="auto">
          <a:xfrm>
            <a:off x="1617587" y="4006481"/>
            <a:ext cx="6768730" cy="2851519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81646" tIns="40823" rIns="81646" bIns="40823" numCol="1" anchor="t" anchorCtr="0" compatLnSpc="1">
            <a:prstTxWarp prst="textNoShape">
              <a:avLst/>
            </a:prstTxWarp>
          </a:bodyPr>
          <a:lstStyle/>
          <a:p>
            <a:pPr algn="ctr" defTabSz="407571" hangingPunct="0">
              <a:lnSpc>
                <a:spcPct val="98000"/>
              </a:lnSpc>
              <a:buClr>
                <a:srgbClr val="000000"/>
              </a:buClr>
              <a:buSzPct val="100000"/>
              <a:defRPr/>
            </a:pPr>
            <a:r>
              <a:rPr lang="es-ES" sz="6000" b="0" kern="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EL</a:t>
            </a:r>
          </a:p>
          <a:p>
            <a:pPr algn="ctr" defTabSz="407571" hangingPunct="0">
              <a:lnSpc>
                <a:spcPct val="98000"/>
              </a:lnSpc>
              <a:buClr>
                <a:srgbClr val="000000"/>
              </a:buClr>
              <a:buSzPct val="100000"/>
              <a:defRPr/>
            </a:pPr>
            <a:r>
              <a:rPr lang="es-ES" sz="6000" b="0" kern="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FRAMEWORK </a:t>
            </a:r>
            <a:br>
              <a:rPr lang="es-ES" sz="6600" b="0" kern="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s-ES" sz="6600" b="0" kern="0" dirty="0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altLang="es-ES_tradnl"/>
              <a:t>Página </a:t>
            </a:r>
            <a:fld id="{69174A03-C523-44F3-812B-3A714D2306C1}" type="slidenum">
              <a:rPr lang="es-ES" altLang="es-ES_tradnl" smtClean="0"/>
              <a:pPr>
                <a:defRPr/>
              </a:pPr>
              <a:t>49</a:t>
            </a:fld>
            <a:endParaRPr lang="es-ES" altLang="es-ES_tradnl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77" y="554729"/>
            <a:ext cx="6942289" cy="6303272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C0D8B0A-6EEF-4E0D-B86C-844B20CDDC16}"/>
              </a:ext>
            </a:extLst>
          </p:cNvPr>
          <p:cNvCxnSpPr>
            <a:cxnSpLocks/>
          </p:cNvCxnSpPr>
          <p:nvPr/>
        </p:nvCxnSpPr>
        <p:spPr bwMode="auto">
          <a:xfrm>
            <a:off x="2576736" y="476672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ktangel 14">
            <a:extLst>
              <a:ext uri="{FF2B5EF4-FFF2-40B4-BE49-F238E27FC236}">
                <a16:creationId xmlns:a16="http://schemas.microsoft.com/office/drawing/2014/main" id="{A25B668F-DA4A-43B8-B1C7-AB44D2FE4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404664"/>
            <a:ext cx="2592288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Zahorí</a:t>
            </a:r>
          </a:p>
        </p:txBody>
      </p:sp>
      <p:sp>
        <p:nvSpPr>
          <p:cNvPr id="12" name="Rektangel 14">
            <a:extLst>
              <a:ext uri="{FF2B5EF4-FFF2-40B4-BE49-F238E27FC236}">
                <a16:creationId xmlns:a16="http://schemas.microsoft.com/office/drawing/2014/main" id="{73D52BC5-3914-490C-ACDD-7BAF7C1CF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</p:spTree>
    <p:extLst>
      <p:ext uri="{BB962C8B-B14F-4D97-AF65-F5344CB8AC3E}">
        <p14:creationId xmlns:p14="http://schemas.microsoft.com/office/powerpoint/2010/main" val="3141122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altLang="es-ES_tradnl" dirty="0"/>
              <a:t>Página </a:t>
            </a:r>
            <a:fld id="{B1E4BC94-E8D4-43B4-8745-906A47E5508B}" type="slidenum">
              <a:rPr lang="es-ES" altLang="es-ES_tradnl" smtClean="0"/>
              <a:pPr>
                <a:defRPr/>
              </a:pPr>
              <a:t>5</a:t>
            </a:fld>
            <a:endParaRPr lang="es-ES" altLang="es-ES_tradnl" dirty="0"/>
          </a:p>
        </p:txBody>
      </p:sp>
      <p:sp>
        <p:nvSpPr>
          <p:cNvPr id="6" name="Rektangel 14">
            <a:extLst>
              <a:ext uri="{FF2B5EF4-FFF2-40B4-BE49-F238E27FC236}">
                <a16:creationId xmlns:a16="http://schemas.microsoft.com/office/drawing/2014/main" id="{81FE435F-6F69-46AF-84C5-0A37AEA27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2640" y="83372"/>
            <a:ext cx="7488831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Principios de una Automatización EFICIENTE</a:t>
            </a:r>
          </a:p>
        </p:txBody>
      </p:sp>
      <p:sp>
        <p:nvSpPr>
          <p:cNvPr id="7" name="Text Box 52">
            <a:extLst>
              <a:ext uri="{FF2B5EF4-FFF2-40B4-BE49-F238E27FC236}">
                <a16:creationId xmlns:a16="http://schemas.microsoft.com/office/drawing/2014/main" id="{84B63121-FFE9-435B-8CBE-2D09CCD3B79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1628800"/>
            <a:ext cx="79928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4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Inversión de esfuerzo en distintos niveles de prueba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117869B-1EBA-40BB-97C2-902891E2D6EA}"/>
              </a:ext>
            </a:extLst>
          </p:cNvPr>
          <p:cNvCxnSpPr>
            <a:cxnSpLocks/>
          </p:cNvCxnSpPr>
          <p:nvPr/>
        </p:nvCxnSpPr>
        <p:spPr bwMode="auto">
          <a:xfrm>
            <a:off x="2504728" y="620688"/>
            <a:ext cx="5976664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2" name="Imagen 21" descr="Imagen que contiene texto&#10;&#10;Descripción generada automáticamente">
            <a:extLst>
              <a:ext uri="{FF2B5EF4-FFF2-40B4-BE49-F238E27FC236}">
                <a16:creationId xmlns:a16="http://schemas.microsoft.com/office/drawing/2014/main" id="{8A58BE92-4ECF-4A8F-9EAD-0E1F381C4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736" y="2420888"/>
            <a:ext cx="4227853" cy="3491830"/>
          </a:xfrm>
          <a:prstGeom prst="rect">
            <a:avLst/>
          </a:prstGeom>
        </p:spPr>
      </p:pic>
      <p:sp>
        <p:nvSpPr>
          <p:cNvPr id="23" name="Text Box 52">
            <a:extLst>
              <a:ext uri="{FF2B5EF4-FFF2-40B4-BE49-F238E27FC236}">
                <a16:creationId xmlns:a16="http://schemas.microsoft.com/office/drawing/2014/main" id="{22D2B150-DF88-4593-835A-EE9DEC180C1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5905484"/>
            <a:ext cx="79928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801688">
              <a:spcBef>
                <a:spcPct val="20000"/>
              </a:spcBef>
            </a:pPr>
            <a:r>
              <a:rPr lang="es-ES" sz="1800" b="0" noProof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ＭＳ Ｐゴシック"/>
                <a:cs typeface="Arial" charset="0"/>
              </a:rPr>
              <a:t>* Mike Cohn</a:t>
            </a:r>
          </a:p>
        </p:txBody>
      </p:sp>
    </p:spTree>
    <p:extLst>
      <p:ext uri="{BB962C8B-B14F-4D97-AF65-F5344CB8AC3E}">
        <p14:creationId xmlns:p14="http://schemas.microsoft.com/office/powerpoint/2010/main" val="3128929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601" y="579135"/>
            <a:ext cx="6934376" cy="6278865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219BEC1A-B4B6-4F84-9229-96621EABD467}"/>
              </a:ext>
            </a:extLst>
          </p:cNvPr>
          <p:cNvCxnSpPr>
            <a:cxnSpLocks/>
          </p:cNvCxnSpPr>
          <p:nvPr/>
        </p:nvCxnSpPr>
        <p:spPr bwMode="auto">
          <a:xfrm>
            <a:off x="2576736" y="476672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ktangel 14">
            <a:extLst>
              <a:ext uri="{FF2B5EF4-FFF2-40B4-BE49-F238E27FC236}">
                <a16:creationId xmlns:a16="http://schemas.microsoft.com/office/drawing/2014/main" id="{F886BEAF-9E86-4493-9D29-C13DF8ACF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404664"/>
            <a:ext cx="2592288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Zahorí</a:t>
            </a:r>
          </a:p>
        </p:txBody>
      </p:sp>
      <p:sp>
        <p:nvSpPr>
          <p:cNvPr id="8" name="Rektangel 14">
            <a:extLst>
              <a:ext uri="{FF2B5EF4-FFF2-40B4-BE49-F238E27FC236}">
                <a16:creationId xmlns:a16="http://schemas.microsoft.com/office/drawing/2014/main" id="{3D6B24E3-C33C-4810-8E7E-72721FEEB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t="14566" r="3339" b="10408"/>
          <a:stretch/>
        </p:blipFill>
        <p:spPr>
          <a:xfrm>
            <a:off x="1518215" y="402968"/>
            <a:ext cx="7460005" cy="645503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FAD8C67-E028-4861-A281-B9D3ECAA4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016" y="3423667"/>
            <a:ext cx="2847975" cy="942975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9FE77F4F-ADA1-4A08-B92B-D358DF132F7C}"/>
              </a:ext>
            </a:extLst>
          </p:cNvPr>
          <p:cNvCxnSpPr>
            <a:cxnSpLocks/>
          </p:cNvCxnSpPr>
          <p:nvPr/>
        </p:nvCxnSpPr>
        <p:spPr bwMode="auto">
          <a:xfrm>
            <a:off x="2576736" y="495722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ktangel 14">
            <a:extLst>
              <a:ext uri="{FF2B5EF4-FFF2-40B4-BE49-F238E27FC236}">
                <a16:creationId xmlns:a16="http://schemas.microsoft.com/office/drawing/2014/main" id="{45FA520F-B26D-4219-BE96-767F78385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436602"/>
            <a:ext cx="2592288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Zahorí</a:t>
            </a:r>
          </a:p>
        </p:txBody>
      </p:sp>
      <p:sp>
        <p:nvSpPr>
          <p:cNvPr id="12" name="Rektangel 14">
            <a:extLst>
              <a:ext uri="{FF2B5EF4-FFF2-40B4-BE49-F238E27FC236}">
                <a16:creationId xmlns:a16="http://schemas.microsoft.com/office/drawing/2014/main" id="{85BE886F-FDF0-4D49-B865-CD8BB361D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995" y="1484783"/>
            <a:ext cx="9139485" cy="4077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3C5E40E-AD0F-4FB9-A5F2-19A80DB3DB30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ktangel 14">
            <a:extLst>
              <a:ext uri="{FF2B5EF4-FFF2-40B4-BE49-F238E27FC236}">
                <a16:creationId xmlns:a16="http://schemas.microsoft.com/office/drawing/2014/main" id="{C59FAE2E-77E9-4867-95D5-4910845BF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2" y="620688"/>
            <a:ext cx="2592288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Zahorí</a:t>
            </a:r>
          </a:p>
        </p:txBody>
      </p:sp>
      <p:sp>
        <p:nvSpPr>
          <p:cNvPr id="8" name="Rektangel 14">
            <a:extLst>
              <a:ext uri="{FF2B5EF4-FFF2-40B4-BE49-F238E27FC236}">
                <a16:creationId xmlns:a16="http://schemas.microsoft.com/office/drawing/2014/main" id="{5BDB3FF8-AD54-49AB-9F7D-4973B0262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>
          <a:xfrm>
            <a:off x="7761312" y="200168"/>
            <a:ext cx="2102607" cy="1140600"/>
          </a:xfrm>
        </p:spPr>
        <p:txBody>
          <a:bodyPr/>
          <a:lstStyle/>
          <a:p>
            <a:r>
              <a:rPr lang="es-ES" sz="2400" b="1" kern="120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Detalle</a:t>
            </a:r>
          </a:p>
        </p:txBody>
      </p:sp>
      <p:pic>
        <p:nvPicPr>
          <p:cNvPr id="6" name="5 Imagen" descr="detalle_proyecto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977"/>
          <a:stretch>
            <a:fillRect/>
          </a:stretch>
        </p:blipFill>
        <p:spPr>
          <a:xfrm>
            <a:off x="1518216" y="123830"/>
            <a:ext cx="5490168" cy="6734171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 bwMode="auto">
          <a:xfrm flipV="1">
            <a:off x="1712637" y="92201"/>
            <a:ext cx="1684989" cy="194423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hangingPunct="0">
              <a:lnSpc>
                <a:spcPct val="93000"/>
              </a:lnSpc>
              <a:buClr>
                <a:srgbClr val="000000"/>
              </a:buClr>
              <a:buSzPct val="100000"/>
            </a:pPr>
            <a:endParaRPr lang="es-ES" sz="1633" b="0">
              <a:latin typeface="Arial" charset="0"/>
            </a:endParaRPr>
          </a:p>
        </p:txBody>
      </p:sp>
      <p:sp>
        <p:nvSpPr>
          <p:cNvPr id="8" name="7 Rectángulo"/>
          <p:cNvSpPr/>
          <p:nvPr/>
        </p:nvSpPr>
        <p:spPr bwMode="auto">
          <a:xfrm>
            <a:off x="1712637" y="4336302"/>
            <a:ext cx="1684989" cy="194422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hangingPunct="0">
              <a:lnSpc>
                <a:spcPct val="93000"/>
              </a:lnSpc>
              <a:buClr>
                <a:srgbClr val="000000"/>
              </a:buClr>
              <a:buSzPct val="100000"/>
            </a:pPr>
            <a:endParaRPr lang="es-ES" sz="1633" b="0">
              <a:latin typeface="Arial" charset="0"/>
            </a:endParaRPr>
          </a:p>
        </p:txBody>
      </p:sp>
      <p:sp>
        <p:nvSpPr>
          <p:cNvPr id="9" name="8 Rectángulo redondeado"/>
          <p:cNvSpPr/>
          <p:nvPr/>
        </p:nvSpPr>
        <p:spPr bwMode="auto">
          <a:xfrm>
            <a:off x="1907059" y="901517"/>
            <a:ext cx="2527483" cy="388844"/>
          </a:xfrm>
          <a:prstGeom prst="roundRect">
            <a:avLst/>
          </a:prstGeom>
          <a:noFill/>
          <a:ln w="1905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hangingPunct="0">
              <a:lnSpc>
                <a:spcPct val="93000"/>
              </a:lnSpc>
              <a:buClr>
                <a:srgbClr val="000000"/>
              </a:buClr>
              <a:buSzPct val="100000"/>
            </a:pPr>
            <a:endParaRPr lang="es-ES" sz="1633" b="0">
              <a:latin typeface="Arial" charset="0"/>
            </a:endParaRPr>
          </a:p>
        </p:txBody>
      </p:sp>
      <p:sp>
        <p:nvSpPr>
          <p:cNvPr id="10" name="9 Rectángulo redondeado"/>
          <p:cNvSpPr/>
          <p:nvPr/>
        </p:nvSpPr>
        <p:spPr bwMode="auto">
          <a:xfrm>
            <a:off x="1907059" y="4760042"/>
            <a:ext cx="2721905" cy="418754"/>
          </a:xfrm>
          <a:prstGeom prst="roundRect">
            <a:avLst/>
          </a:prstGeom>
          <a:noFill/>
          <a:ln w="1905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hangingPunct="0">
              <a:lnSpc>
                <a:spcPct val="93000"/>
              </a:lnSpc>
              <a:buClr>
                <a:srgbClr val="000000"/>
              </a:buClr>
              <a:buSzPct val="100000"/>
            </a:pPr>
            <a:endParaRPr lang="es-ES" sz="1633" b="0">
              <a:latin typeface="Arial" charset="0"/>
            </a:endParaRPr>
          </a:p>
        </p:txBody>
      </p:sp>
      <p:sp>
        <p:nvSpPr>
          <p:cNvPr id="11" name="10 Rectángulo redondeado"/>
          <p:cNvSpPr/>
          <p:nvPr/>
        </p:nvSpPr>
        <p:spPr bwMode="auto">
          <a:xfrm>
            <a:off x="1907059" y="5178796"/>
            <a:ext cx="2527483" cy="388844"/>
          </a:xfrm>
          <a:prstGeom prst="roundRect">
            <a:avLst/>
          </a:prstGeom>
          <a:noFill/>
          <a:ln w="1905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hangingPunct="0">
              <a:lnSpc>
                <a:spcPct val="93000"/>
              </a:lnSpc>
              <a:buClr>
                <a:srgbClr val="000000"/>
              </a:buClr>
              <a:buSzPct val="100000"/>
            </a:pPr>
            <a:endParaRPr lang="es-ES" sz="1633" b="0">
              <a:latin typeface="Arial" charset="0"/>
            </a:endParaRPr>
          </a:p>
        </p:txBody>
      </p:sp>
      <p:sp>
        <p:nvSpPr>
          <p:cNvPr id="12" name="11 Rectángulo redondeado"/>
          <p:cNvSpPr/>
          <p:nvPr/>
        </p:nvSpPr>
        <p:spPr bwMode="auto">
          <a:xfrm>
            <a:off x="1907059" y="1484782"/>
            <a:ext cx="2527483" cy="842494"/>
          </a:xfrm>
          <a:prstGeom prst="round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hangingPunct="0">
              <a:lnSpc>
                <a:spcPct val="93000"/>
              </a:lnSpc>
              <a:buClr>
                <a:srgbClr val="000000"/>
              </a:buClr>
              <a:buSzPct val="100000"/>
            </a:pPr>
            <a:endParaRPr lang="es-ES" sz="1633" b="0">
              <a:latin typeface="Arial" charset="0"/>
            </a:endParaRPr>
          </a:p>
        </p:txBody>
      </p:sp>
      <p:sp>
        <p:nvSpPr>
          <p:cNvPr id="15" name="14 Rectángulo redondeado"/>
          <p:cNvSpPr/>
          <p:nvPr/>
        </p:nvSpPr>
        <p:spPr bwMode="auto">
          <a:xfrm>
            <a:off x="2036673" y="2327277"/>
            <a:ext cx="2009025" cy="1036916"/>
          </a:xfrm>
          <a:prstGeom prst="round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hangingPunct="0">
              <a:lnSpc>
                <a:spcPct val="93000"/>
              </a:lnSpc>
              <a:buClr>
                <a:srgbClr val="000000"/>
              </a:buClr>
              <a:buSzPct val="100000"/>
            </a:pPr>
            <a:endParaRPr lang="es-ES" sz="1633" b="0">
              <a:latin typeface="Arial" charset="0"/>
            </a:endParaRPr>
          </a:p>
        </p:txBody>
      </p:sp>
      <p:cxnSp>
        <p:nvCxnSpPr>
          <p:cNvPr id="17" name="16 Conector recto de flecha"/>
          <p:cNvCxnSpPr>
            <a:stCxn id="7" idx="3"/>
          </p:cNvCxnSpPr>
          <p:nvPr/>
        </p:nvCxnSpPr>
        <p:spPr bwMode="auto">
          <a:xfrm flipV="1">
            <a:off x="3397626" y="188637"/>
            <a:ext cx="1490567" cy="775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17 Conector recto de flecha"/>
          <p:cNvCxnSpPr/>
          <p:nvPr/>
        </p:nvCxnSpPr>
        <p:spPr bwMode="auto">
          <a:xfrm flipV="1">
            <a:off x="3397626" y="4448634"/>
            <a:ext cx="1490567" cy="775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18 Conector recto de flecha"/>
          <p:cNvCxnSpPr/>
          <p:nvPr/>
        </p:nvCxnSpPr>
        <p:spPr bwMode="auto">
          <a:xfrm flipV="1">
            <a:off x="4434542" y="1095939"/>
            <a:ext cx="1490567" cy="775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19 Conector recto de flecha"/>
          <p:cNvCxnSpPr/>
          <p:nvPr/>
        </p:nvCxnSpPr>
        <p:spPr bwMode="auto">
          <a:xfrm flipV="1">
            <a:off x="4633284" y="4984374"/>
            <a:ext cx="1490567" cy="775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20 Conector recto de flecha"/>
          <p:cNvCxnSpPr>
            <a:stCxn id="11" idx="3"/>
          </p:cNvCxnSpPr>
          <p:nvPr/>
        </p:nvCxnSpPr>
        <p:spPr bwMode="auto">
          <a:xfrm>
            <a:off x="4434542" y="5373218"/>
            <a:ext cx="2851519" cy="2432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22 Conector recto de flecha"/>
          <p:cNvCxnSpPr/>
          <p:nvPr/>
        </p:nvCxnSpPr>
        <p:spPr bwMode="auto">
          <a:xfrm flipV="1">
            <a:off x="4434542" y="1873323"/>
            <a:ext cx="2073832" cy="1078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24 Conector recto de flecha"/>
          <p:cNvCxnSpPr>
            <a:stCxn id="15" idx="3"/>
          </p:cNvCxnSpPr>
          <p:nvPr/>
        </p:nvCxnSpPr>
        <p:spPr bwMode="auto">
          <a:xfrm>
            <a:off x="4045698" y="2845734"/>
            <a:ext cx="2462676" cy="1441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29 CuadroTexto"/>
          <p:cNvSpPr txBox="1"/>
          <p:nvPr/>
        </p:nvSpPr>
        <p:spPr>
          <a:xfrm>
            <a:off x="4953000" y="28606"/>
            <a:ext cx="220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 de test</a:t>
            </a:r>
          </a:p>
        </p:txBody>
      </p:sp>
      <p:sp>
        <p:nvSpPr>
          <p:cNvPr id="31" name="30 CuadroTexto"/>
          <p:cNvSpPr txBox="1"/>
          <p:nvPr/>
        </p:nvSpPr>
        <p:spPr>
          <a:xfrm>
            <a:off x="4953000" y="4271494"/>
            <a:ext cx="298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 de aplicación</a:t>
            </a:r>
          </a:p>
        </p:txBody>
      </p:sp>
      <p:sp>
        <p:nvSpPr>
          <p:cNvPr id="32" name="31 CuadroTexto"/>
          <p:cNvSpPr txBox="1"/>
          <p:nvPr/>
        </p:nvSpPr>
        <p:spPr>
          <a:xfrm>
            <a:off x="5989916" y="966324"/>
            <a:ext cx="2203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Flujo del test</a:t>
            </a:r>
          </a:p>
        </p:txBody>
      </p:sp>
      <p:sp>
        <p:nvSpPr>
          <p:cNvPr id="33" name="32 CuadroTexto"/>
          <p:cNvSpPr txBox="1"/>
          <p:nvPr/>
        </p:nvSpPr>
        <p:spPr>
          <a:xfrm>
            <a:off x="6184338" y="4854760"/>
            <a:ext cx="2203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objects</a:t>
            </a:r>
          </a:p>
        </p:txBody>
      </p:sp>
      <p:sp>
        <p:nvSpPr>
          <p:cNvPr id="34" name="33 CuadroTexto"/>
          <p:cNvSpPr txBox="1"/>
          <p:nvPr/>
        </p:nvSpPr>
        <p:spPr>
          <a:xfrm>
            <a:off x="7322034" y="5243603"/>
            <a:ext cx="2203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objects</a:t>
            </a:r>
          </a:p>
        </p:txBody>
      </p:sp>
      <p:sp>
        <p:nvSpPr>
          <p:cNvPr id="35" name="34 CuadroTexto"/>
          <p:cNvSpPr txBox="1"/>
          <p:nvPr/>
        </p:nvSpPr>
        <p:spPr>
          <a:xfrm>
            <a:off x="6573181" y="1744011"/>
            <a:ext cx="2952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Configuración suites TestNG</a:t>
            </a:r>
          </a:p>
        </p:txBody>
      </p:sp>
      <p:sp>
        <p:nvSpPr>
          <p:cNvPr id="36" name="35 CuadroTexto"/>
          <p:cNvSpPr txBox="1"/>
          <p:nvPr/>
        </p:nvSpPr>
        <p:spPr>
          <a:xfrm>
            <a:off x="6573181" y="2716120"/>
            <a:ext cx="3332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Configuración SW automatización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28 Imagen" descr="PageElement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011"/>
          <a:stretch>
            <a:fillRect/>
          </a:stretch>
        </p:blipFill>
        <p:spPr>
          <a:xfrm>
            <a:off x="6508374" y="229377"/>
            <a:ext cx="2661771" cy="6347641"/>
          </a:xfrm>
          <a:prstGeom prst="rect">
            <a:avLst/>
          </a:prstGeom>
        </p:spPr>
      </p:pic>
      <p:sp>
        <p:nvSpPr>
          <p:cNvPr id="5" name="4 Título"/>
          <p:cNvSpPr>
            <a:spLocks noGrp="1"/>
          </p:cNvSpPr>
          <p:nvPr>
            <p:ph type="title"/>
          </p:nvPr>
        </p:nvSpPr>
        <p:spPr>
          <a:xfrm>
            <a:off x="7804520" y="188637"/>
            <a:ext cx="2102607" cy="1140600"/>
          </a:xfrm>
        </p:spPr>
        <p:txBody>
          <a:bodyPr/>
          <a:lstStyle/>
          <a:p>
            <a:r>
              <a:rPr lang="es-ES" sz="2400" b="1" kern="120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Detalle</a:t>
            </a:r>
          </a:p>
        </p:txBody>
      </p:sp>
      <p:pic>
        <p:nvPicPr>
          <p:cNvPr id="27" name="26 Imagen" descr="Browser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914" y="1095939"/>
            <a:ext cx="3119803" cy="1572865"/>
          </a:xfrm>
          <a:prstGeom prst="rect">
            <a:avLst/>
          </a:prstGeom>
        </p:spPr>
      </p:pic>
      <p:pic>
        <p:nvPicPr>
          <p:cNvPr id="28" name="27 Imagen" descr="Page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6748" y="2910542"/>
            <a:ext cx="2730908" cy="3759320"/>
          </a:xfrm>
          <a:prstGeom prst="rect">
            <a:avLst/>
          </a:prstGeom>
        </p:spPr>
      </p:pic>
      <p:pic>
        <p:nvPicPr>
          <p:cNvPr id="37" name="36 Imagen" descr="TestContext.pn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2433" y="189876"/>
            <a:ext cx="3188940" cy="65680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 bwMode="auto">
          <a:xfrm>
            <a:off x="380521" y="1"/>
            <a:ext cx="914496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defTabSz="407571" hangingPunct="0">
              <a:lnSpc>
                <a:spcPct val="93000"/>
              </a:lnSpc>
              <a:buClr>
                <a:srgbClr val="000000"/>
              </a:buClr>
              <a:buSzPct val="100000"/>
            </a:pPr>
            <a:endParaRPr lang="es-ES" sz="1633" b="0">
              <a:latin typeface="Arial" charset="0"/>
            </a:endParaRPr>
          </a:p>
        </p:txBody>
      </p:sp>
      <p:pic>
        <p:nvPicPr>
          <p:cNvPr id="8" name="7 Imagen" descr="gimmemymoney2.jpg"/>
          <p:cNvPicPr>
            <a:picLocks noChangeAspect="1"/>
          </p:cNvPicPr>
          <p:nvPr/>
        </p:nvPicPr>
        <p:blipFill>
          <a:blip r:embed="rId3"/>
          <a:srcRect t="7143" b="13571"/>
          <a:stretch>
            <a:fillRect/>
          </a:stretch>
        </p:blipFill>
        <p:spPr>
          <a:xfrm>
            <a:off x="2183803" y="188637"/>
            <a:ext cx="6209173" cy="656402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4 Título"/>
          <p:cNvSpPr txBox="1">
            <a:spLocks/>
          </p:cNvSpPr>
          <p:nvPr/>
        </p:nvSpPr>
        <p:spPr bwMode="auto">
          <a:xfrm>
            <a:off x="1784648" y="4222096"/>
            <a:ext cx="6768730" cy="2851519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81646" tIns="40823" rIns="81646" bIns="40823" numCol="1" anchor="t" anchorCtr="0" compatLnSpc="1">
            <a:prstTxWarp prst="textNoShape">
              <a:avLst/>
            </a:prstTxWarp>
          </a:bodyPr>
          <a:lstStyle/>
          <a:p>
            <a:pPr algn="ctr" defTabSz="407571" hangingPunct="0">
              <a:lnSpc>
                <a:spcPct val="98000"/>
              </a:lnSpc>
              <a:buClr>
                <a:srgbClr val="000000"/>
              </a:buClr>
              <a:buSzPct val="100000"/>
              <a:defRPr/>
            </a:pPr>
            <a:r>
              <a:rPr lang="es-ES" sz="6000" b="0" kern="0" dirty="0">
                <a:solidFill>
                  <a:schemeClr val="bg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innerShdw blurRad="114300">
                    <a:prstClr val="black"/>
                  </a:inn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NOS LO</a:t>
            </a:r>
          </a:p>
          <a:p>
            <a:pPr algn="ctr" defTabSz="407571" hangingPunct="0">
              <a:lnSpc>
                <a:spcPct val="98000"/>
              </a:lnSpc>
              <a:buClr>
                <a:srgbClr val="000000"/>
              </a:buClr>
              <a:buSzPct val="100000"/>
              <a:defRPr/>
            </a:pPr>
            <a:r>
              <a:rPr lang="es-ES" sz="6000" b="0" kern="0" dirty="0">
                <a:solidFill>
                  <a:schemeClr val="bg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innerShdw blurRad="114300">
                    <a:prstClr val="black"/>
                  </a:inn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ENSEÑAS YA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Text Box 4"/>
          <p:cNvSpPr txBox="1">
            <a:spLocks noChangeArrowheads="1"/>
          </p:cNvSpPr>
          <p:nvPr/>
        </p:nvSpPr>
        <p:spPr bwMode="auto">
          <a:xfrm>
            <a:off x="2682875" y="2955131"/>
            <a:ext cx="4540250" cy="94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8" rIns="91434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" altLang="es-ES_tradnl" dirty="0">
                <a:solidFill>
                  <a:srgbClr val="00629C"/>
                </a:solidFill>
              </a:rPr>
              <a:t>Más información en:</a:t>
            </a:r>
          </a:p>
          <a:p>
            <a:pPr algn="ctr">
              <a:spcBef>
                <a:spcPct val="50000"/>
              </a:spcBef>
            </a:pPr>
            <a:r>
              <a:rPr lang="es-ES" altLang="es-ES_tradnl" dirty="0">
                <a:solidFill>
                  <a:srgbClr val="00629C"/>
                </a:solidFill>
              </a:rPr>
              <a:t>www.panel.es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s-ES" altLang="es-ES_tradnl" dirty="0">
                <a:solidFill>
                  <a:srgbClr val="00629C"/>
                </a:solidFill>
              </a:rPr>
              <a:t>panel@panel.es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C0A5843-1712-472E-8539-25B62D21B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452" y="2348880"/>
            <a:ext cx="1477095" cy="7342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altLang="es-ES_tradnl" dirty="0"/>
              <a:t>Página </a:t>
            </a:r>
            <a:fld id="{B1E4BC94-E8D4-43B4-8745-906A47E5508B}" type="slidenum">
              <a:rPr lang="es-ES" altLang="es-ES_tradnl" smtClean="0"/>
              <a:pPr>
                <a:defRPr/>
              </a:pPr>
              <a:t>6</a:t>
            </a:fld>
            <a:endParaRPr lang="es-ES" altLang="es-ES_tradnl" dirty="0"/>
          </a:p>
        </p:txBody>
      </p:sp>
      <p:sp>
        <p:nvSpPr>
          <p:cNvPr id="7" name="Text Box 52">
            <a:extLst>
              <a:ext uri="{FF2B5EF4-FFF2-40B4-BE49-F238E27FC236}">
                <a16:creationId xmlns:a16="http://schemas.microsoft.com/office/drawing/2014/main" id="{84B63121-FFE9-435B-8CBE-2D09CCD3B79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1628800"/>
            <a:ext cx="79928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4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Tratar el SW de Automatización como SW y no como un “conjunto de scripts”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65169B65-DBE5-4A6B-B26B-BE4B7C66D814}"/>
              </a:ext>
            </a:extLst>
          </p:cNvPr>
          <p:cNvCxnSpPr/>
          <p:nvPr/>
        </p:nvCxnSpPr>
        <p:spPr bwMode="auto">
          <a:xfrm>
            <a:off x="1767781" y="3111728"/>
            <a:ext cx="576064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55689678-ED53-4D7A-A0FF-F3182DCC5C59}"/>
              </a:ext>
            </a:extLst>
          </p:cNvPr>
          <p:cNvCxnSpPr/>
          <p:nvPr/>
        </p:nvCxnSpPr>
        <p:spPr bwMode="auto">
          <a:xfrm>
            <a:off x="1767781" y="4322713"/>
            <a:ext cx="576064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 Box 52">
            <a:extLst>
              <a:ext uri="{FF2B5EF4-FFF2-40B4-BE49-F238E27FC236}">
                <a16:creationId xmlns:a16="http://schemas.microsoft.com/office/drawing/2014/main" id="{9EE8E793-F02E-4240-BC11-2BA748E4812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346305" y="2886035"/>
            <a:ext cx="79928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801688">
              <a:spcBef>
                <a:spcPct val="20000"/>
              </a:spcBef>
            </a:pPr>
            <a:r>
              <a:rPr lang="es-ES" sz="24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Control de versiones del código fuente del SW de Automatización</a:t>
            </a:r>
          </a:p>
        </p:txBody>
      </p:sp>
      <p:sp>
        <p:nvSpPr>
          <p:cNvPr id="18" name="Text Box 52">
            <a:extLst>
              <a:ext uri="{FF2B5EF4-FFF2-40B4-BE49-F238E27FC236}">
                <a16:creationId xmlns:a16="http://schemas.microsoft.com/office/drawing/2014/main" id="{9898D220-B015-4D31-BB64-03F8D7665BF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346305" y="4077072"/>
            <a:ext cx="79928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801688">
              <a:spcBef>
                <a:spcPct val="20000"/>
              </a:spcBef>
            </a:pPr>
            <a:r>
              <a:rPr lang="es-ES" sz="24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Análisis estático del código fuente si es posible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52B70DB4-6BFA-47AD-8C7A-559414B3042D}"/>
              </a:ext>
            </a:extLst>
          </p:cNvPr>
          <p:cNvCxnSpPr/>
          <p:nvPr/>
        </p:nvCxnSpPr>
        <p:spPr bwMode="auto">
          <a:xfrm>
            <a:off x="1767781" y="5258817"/>
            <a:ext cx="576064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 Box 52">
            <a:extLst>
              <a:ext uri="{FF2B5EF4-FFF2-40B4-BE49-F238E27FC236}">
                <a16:creationId xmlns:a16="http://schemas.microsoft.com/office/drawing/2014/main" id="{65F9DEA0-7854-4633-A8DE-9334893B726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346305" y="5013176"/>
            <a:ext cx="721520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801688">
              <a:spcBef>
                <a:spcPct val="20000"/>
              </a:spcBef>
            </a:pPr>
            <a:r>
              <a:rPr lang="es-ES" sz="24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Usar repositorios especializados para artefactos y resultados</a:t>
            </a:r>
          </a:p>
        </p:txBody>
      </p:sp>
      <p:sp>
        <p:nvSpPr>
          <p:cNvPr id="12" name="Rektangel 14">
            <a:extLst>
              <a:ext uri="{FF2B5EF4-FFF2-40B4-BE49-F238E27FC236}">
                <a16:creationId xmlns:a16="http://schemas.microsoft.com/office/drawing/2014/main" id="{2F777BAB-F409-49B1-B712-12482A69E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2640" y="83372"/>
            <a:ext cx="7488831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Principios de una Automatización EFICIENTE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32C61D8-A245-4935-B43B-49CCD3238BE9}"/>
              </a:ext>
            </a:extLst>
          </p:cNvPr>
          <p:cNvCxnSpPr>
            <a:cxnSpLocks/>
          </p:cNvCxnSpPr>
          <p:nvPr/>
        </p:nvCxnSpPr>
        <p:spPr bwMode="auto">
          <a:xfrm>
            <a:off x="2504728" y="620688"/>
            <a:ext cx="5976664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0989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altLang="es-ES_tradnl" dirty="0"/>
              <a:t>Página </a:t>
            </a:r>
            <a:fld id="{B1E4BC94-E8D4-43B4-8745-906A47E5508B}" type="slidenum">
              <a:rPr lang="es-ES" altLang="es-ES_tradnl" smtClean="0"/>
              <a:pPr>
                <a:defRPr/>
              </a:pPr>
              <a:t>7</a:t>
            </a:fld>
            <a:endParaRPr lang="es-ES" altLang="es-ES_tradnl" dirty="0"/>
          </a:p>
        </p:txBody>
      </p:sp>
      <p:sp>
        <p:nvSpPr>
          <p:cNvPr id="7" name="Text Box 52">
            <a:extLst>
              <a:ext uri="{FF2B5EF4-FFF2-40B4-BE49-F238E27FC236}">
                <a16:creationId xmlns:a16="http://schemas.microsoft.com/office/drawing/2014/main" id="{84B63121-FFE9-435B-8CBE-2D09CCD3B79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1628800"/>
            <a:ext cx="79928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4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Diseño del SW de Automatización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65169B65-DBE5-4A6B-B26B-BE4B7C66D814}"/>
              </a:ext>
            </a:extLst>
          </p:cNvPr>
          <p:cNvCxnSpPr/>
          <p:nvPr/>
        </p:nvCxnSpPr>
        <p:spPr bwMode="auto">
          <a:xfrm>
            <a:off x="1767781" y="2878574"/>
            <a:ext cx="576064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55689678-ED53-4D7A-A0FF-F3182DCC5C59}"/>
              </a:ext>
            </a:extLst>
          </p:cNvPr>
          <p:cNvCxnSpPr/>
          <p:nvPr/>
        </p:nvCxnSpPr>
        <p:spPr bwMode="auto">
          <a:xfrm>
            <a:off x="1767781" y="4077072"/>
            <a:ext cx="576064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 Box 52">
            <a:extLst>
              <a:ext uri="{FF2B5EF4-FFF2-40B4-BE49-F238E27FC236}">
                <a16:creationId xmlns:a16="http://schemas.microsoft.com/office/drawing/2014/main" id="{9EE8E793-F02E-4240-BC11-2BA748E4812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346305" y="3822139"/>
            <a:ext cx="714319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801688">
              <a:spcBef>
                <a:spcPct val="20000"/>
              </a:spcBef>
            </a:pPr>
            <a:r>
              <a:rPr lang="es-ES" sz="24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Estrategia orientada a procesos de negocio y no a casos de prueba (siempre que sea posible)</a:t>
            </a:r>
          </a:p>
        </p:txBody>
      </p:sp>
      <p:sp>
        <p:nvSpPr>
          <p:cNvPr id="18" name="Text Box 52">
            <a:extLst>
              <a:ext uri="{FF2B5EF4-FFF2-40B4-BE49-F238E27FC236}">
                <a16:creationId xmlns:a16="http://schemas.microsoft.com/office/drawing/2014/main" id="{9898D220-B015-4D31-BB64-03F8D7665BF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346305" y="5127575"/>
            <a:ext cx="79928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801688">
              <a:spcBef>
                <a:spcPct val="20000"/>
              </a:spcBef>
            </a:pPr>
            <a:r>
              <a:rPr lang="es-ES" sz="24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Utilizar patrones de diseño (objeto página)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52B70DB4-6BFA-47AD-8C7A-559414B3042D}"/>
              </a:ext>
            </a:extLst>
          </p:cNvPr>
          <p:cNvCxnSpPr/>
          <p:nvPr/>
        </p:nvCxnSpPr>
        <p:spPr bwMode="auto">
          <a:xfrm>
            <a:off x="1767781" y="5373216"/>
            <a:ext cx="576064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 Box 52">
            <a:extLst>
              <a:ext uri="{FF2B5EF4-FFF2-40B4-BE49-F238E27FC236}">
                <a16:creationId xmlns:a16="http://schemas.microsoft.com/office/drawing/2014/main" id="{65F9DEA0-7854-4633-A8DE-9334893B726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346305" y="2636912"/>
            <a:ext cx="714319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801688">
              <a:spcBef>
                <a:spcPct val="20000"/>
              </a:spcBef>
            </a:pPr>
            <a:r>
              <a:rPr lang="es-ES" sz="24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Especificación Plan de Pruebas Regresión en base a riesgos y criticidad para el Negocio</a:t>
            </a:r>
          </a:p>
        </p:txBody>
      </p:sp>
      <p:sp>
        <p:nvSpPr>
          <p:cNvPr id="12" name="Rektangel 14">
            <a:extLst>
              <a:ext uri="{FF2B5EF4-FFF2-40B4-BE49-F238E27FC236}">
                <a16:creationId xmlns:a16="http://schemas.microsoft.com/office/drawing/2014/main" id="{97E8ECF0-808E-4072-93EF-5C645A962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2640" y="83372"/>
            <a:ext cx="7488831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Principios de una Automatización EFICIENTE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2201649-8CAE-4260-A813-3D574AF1141C}"/>
              </a:ext>
            </a:extLst>
          </p:cNvPr>
          <p:cNvCxnSpPr>
            <a:cxnSpLocks/>
          </p:cNvCxnSpPr>
          <p:nvPr/>
        </p:nvCxnSpPr>
        <p:spPr bwMode="auto">
          <a:xfrm>
            <a:off x="2504728" y="620688"/>
            <a:ext cx="5976664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4654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altLang="es-ES_tradnl" dirty="0"/>
              <a:t>Página </a:t>
            </a:r>
            <a:fld id="{B1E4BC94-E8D4-43B4-8745-906A47E5508B}" type="slidenum">
              <a:rPr lang="es-ES" altLang="es-ES_tradnl" smtClean="0"/>
              <a:pPr>
                <a:defRPr/>
              </a:pPr>
              <a:t>8</a:t>
            </a:fld>
            <a:endParaRPr lang="es-ES" altLang="es-ES_tradnl" dirty="0"/>
          </a:p>
        </p:txBody>
      </p:sp>
      <p:sp>
        <p:nvSpPr>
          <p:cNvPr id="6" name="Rektangel 14">
            <a:extLst>
              <a:ext uri="{FF2B5EF4-FFF2-40B4-BE49-F238E27FC236}">
                <a16:creationId xmlns:a16="http://schemas.microsoft.com/office/drawing/2014/main" id="{81FE435F-6F69-46AF-84C5-0A37AEA27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  <p:sp>
        <p:nvSpPr>
          <p:cNvPr id="7" name="Text Box 52">
            <a:extLst>
              <a:ext uri="{FF2B5EF4-FFF2-40B4-BE49-F238E27FC236}">
                <a16:creationId xmlns:a16="http://schemas.microsoft.com/office/drawing/2014/main" id="{84B63121-FFE9-435B-8CBE-2D09CCD3B79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2348880"/>
            <a:ext cx="79928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Desarrollo de pruebas rápido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117869B-1EBA-40BB-97C2-902891E2D6EA}"/>
              </a:ext>
            </a:extLst>
          </p:cNvPr>
          <p:cNvCxnSpPr>
            <a:cxnSpLocks/>
          </p:cNvCxnSpPr>
          <p:nvPr/>
        </p:nvCxnSpPr>
        <p:spPr bwMode="auto">
          <a:xfrm>
            <a:off x="2055813" y="548680"/>
            <a:ext cx="7145659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 Box 52">
            <a:extLst>
              <a:ext uri="{FF2B5EF4-FFF2-40B4-BE49-F238E27FC236}">
                <a16:creationId xmlns:a16="http://schemas.microsoft.com/office/drawing/2014/main" id="{72133D0F-96C3-47B1-A9C5-D45DCC296D2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2924944"/>
            <a:ext cx="79928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Permita la construcción de componentes reutilizables</a:t>
            </a:r>
          </a:p>
        </p:txBody>
      </p:sp>
      <p:sp>
        <p:nvSpPr>
          <p:cNvPr id="13" name="Text Box 52">
            <a:extLst>
              <a:ext uri="{FF2B5EF4-FFF2-40B4-BE49-F238E27FC236}">
                <a16:creationId xmlns:a16="http://schemas.microsoft.com/office/drawing/2014/main" id="{44A4C699-9CC0-4B1C-B3A9-255968C5D73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4221088"/>
            <a:ext cx="79928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Multiplataforma, multidispositivo, multinavegador</a:t>
            </a:r>
          </a:p>
        </p:txBody>
      </p:sp>
      <p:sp>
        <p:nvSpPr>
          <p:cNvPr id="9" name="Text Box 52">
            <a:extLst>
              <a:ext uri="{FF2B5EF4-FFF2-40B4-BE49-F238E27FC236}">
                <a16:creationId xmlns:a16="http://schemas.microsoft.com/office/drawing/2014/main" id="{300A345A-4949-4C96-AF75-957629D54A2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3573016"/>
            <a:ext cx="79928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Facilite el trabajo colaborativo</a:t>
            </a:r>
          </a:p>
        </p:txBody>
      </p:sp>
      <p:sp>
        <p:nvSpPr>
          <p:cNvPr id="10" name="Text Box 52">
            <a:extLst>
              <a:ext uri="{FF2B5EF4-FFF2-40B4-BE49-F238E27FC236}">
                <a16:creationId xmlns:a16="http://schemas.microsoft.com/office/drawing/2014/main" id="{889061DE-EB07-4A77-B84E-B097D59B646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4869160"/>
            <a:ext cx="79928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Integración con otras herramientas de nuestro ecosistema</a:t>
            </a:r>
          </a:p>
        </p:txBody>
      </p:sp>
      <p:sp>
        <p:nvSpPr>
          <p:cNvPr id="12" name="Text Box 52">
            <a:extLst>
              <a:ext uri="{FF2B5EF4-FFF2-40B4-BE49-F238E27FC236}">
                <a16:creationId xmlns:a16="http://schemas.microsoft.com/office/drawing/2014/main" id="{FE05F0BA-C9C5-492B-B507-D07D3E2EE46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5487615"/>
            <a:ext cx="79928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Generación de evidencias</a:t>
            </a:r>
          </a:p>
        </p:txBody>
      </p:sp>
      <p:sp>
        <p:nvSpPr>
          <p:cNvPr id="14" name="Text Box 52">
            <a:extLst>
              <a:ext uri="{FF2B5EF4-FFF2-40B4-BE49-F238E27FC236}">
                <a16:creationId xmlns:a16="http://schemas.microsoft.com/office/drawing/2014/main" id="{E6AC9C63-20CB-4140-8E8B-99F6B3F69D7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6063679"/>
            <a:ext cx="79928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0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Permita paralelizar la ejecución de pruebas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F65862E2-AB15-4D24-950D-86F73BB52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937" y="1256623"/>
            <a:ext cx="8208912" cy="830997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801688">
              <a:spcBef>
                <a:spcPts val="1200"/>
              </a:spcBef>
              <a:defRPr/>
            </a:pPr>
            <a:r>
              <a:rPr lang="es-ES" sz="24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¿Qué buscamos en una herramienta de Automatización de Pruebas?</a:t>
            </a:r>
          </a:p>
        </p:txBody>
      </p:sp>
    </p:spTree>
    <p:extLst>
      <p:ext uri="{BB962C8B-B14F-4D97-AF65-F5344CB8AC3E}">
        <p14:creationId xmlns:p14="http://schemas.microsoft.com/office/powerpoint/2010/main" val="412546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9" grpId="0"/>
      <p:bldP spid="10" grpId="0"/>
      <p:bldP spid="12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2D7A0F80-D565-4F01-8039-C709C8216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51" y="5161725"/>
            <a:ext cx="2238284" cy="1259035"/>
          </a:xfrm>
          <a:prstGeom prst="rect">
            <a:avLst/>
          </a:prstGeom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altLang="es-ES_tradnl" dirty="0"/>
              <a:t>Página </a:t>
            </a:r>
            <a:fld id="{B1E4BC94-E8D4-43B4-8745-906A47E5508B}" type="slidenum">
              <a:rPr lang="es-ES" altLang="es-ES_tradnl" smtClean="0"/>
              <a:pPr>
                <a:defRPr/>
              </a:pPr>
              <a:t>9</a:t>
            </a:fld>
            <a:endParaRPr lang="es-ES" altLang="es-ES_tradnl" dirty="0"/>
          </a:p>
        </p:txBody>
      </p:sp>
      <p:sp>
        <p:nvSpPr>
          <p:cNvPr id="7" name="Text Box 52">
            <a:extLst>
              <a:ext uri="{FF2B5EF4-FFF2-40B4-BE49-F238E27FC236}">
                <a16:creationId xmlns:a16="http://schemas.microsoft.com/office/drawing/2014/main" id="{84B63121-FFE9-435B-8CBE-2D09CCD3B79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1268760"/>
            <a:ext cx="79928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4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 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117869B-1EBA-40BB-97C2-902891E2D6EA}"/>
              </a:ext>
            </a:extLst>
          </p:cNvPr>
          <p:cNvCxnSpPr>
            <a:cxnSpLocks/>
          </p:cNvCxnSpPr>
          <p:nvPr/>
        </p:nvCxnSpPr>
        <p:spPr bwMode="auto">
          <a:xfrm>
            <a:off x="2576736" y="620688"/>
            <a:ext cx="5367625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 Box 52">
            <a:extLst>
              <a:ext uri="{FF2B5EF4-FFF2-40B4-BE49-F238E27FC236}">
                <a16:creationId xmlns:a16="http://schemas.microsoft.com/office/drawing/2014/main" id="{72133D0F-96C3-47B1-A9C5-D45DCC296D2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2671799"/>
            <a:ext cx="79928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4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 </a:t>
            </a:r>
          </a:p>
        </p:txBody>
      </p:sp>
      <p:sp>
        <p:nvSpPr>
          <p:cNvPr id="13" name="Text Box 52">
            <a:extLst>
              <a:ext uri="{FF2B5EF4-FFF2-40B4-BE49-F238E27FC236}">
                <a16:creationId xmlns:a16="http://schemas.microsoft.com/office/drawing/2014/main" id="{44A4C699-9CC0-4B1C-B3A9-255968C5D73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4073460"/>
            <a:ext cx="79928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4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 </a:t>
            </a:r>
          </a:p>
        </p:txBody>
      </p:sp>
      <p:sp>
        <p:nvSpPr>
          <p:cNvPr id="14" name="Text Box 52">
            <a:extLst>
              <a:ext uri="{FF2B5EF4-FFF2-40B4-BE49-F238E27FC236}">
                <a16:creationId xmlns:a16="http://schemas.microsoft.com/office/drawing/2014/main" id="{CD2A4178-162D-4F65-9137-C12C952E33F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65312" y="5582233"/>
            <a:ext cx="83521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801688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s-ES" sz="2400" b="0" noProof="1">
                <a:solidFill>
                  <a:schemeClr val="tx1"/>
                </a:solidFill>
                <a:latin typeface="Calibri" pitchFamily="34" charset="0"/>
                <a:ea typeface="ＭＳ Ｐゴシック"/>
                <a:cs typeface="Arial" charset="0"/>
              </a:rPr>
              <a:t> </a:t>
            </a:r>
          </a:p>
        </p:txBody>
      </p:sp>
      <p:pic>
        <p:nvPicPr>
          <p:cNvPr id="22" name="Imagen 21" descr="Imagen que contiene monitor, computadora, reloj, dibujo&#10;&#10;Descripción generada automáticamente">
            <a:extLst>
              <a:ext uri="{FF2B5EF4-FFF2-40B4-BE49-F238E27FC236}">
                <a16:creationId xmlns:a16="http://schemas.microsoft.com/office/drawing/2014/main" id="{C45C207A-DC39-4A8F-A2F9-3717B5E60E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466" y="946809"/>
            <a:ext cx="1302361" cy="1142422"/>
          </a:xfrm>
          <a:prstGeom prst="rect">
            <a:avLst/>
          </a:prstGeom>
        </p:spPr>
      </p:pic>
      <p:pic>
        <p:nvPicPr>
          <p:cNvPr id="27" name="Imagen 2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85FEF04A-5897-45BF-B6A8-00BA37F06E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543" y="2375991"/>
            <a:ext cx="2901702" cy="1243587"/>
          </a:xfrm>
          <a:prstGeom prst="rect">
            <a:avLst/>
          </a:prstGeom>
        </p:spPr>
      </p:pic>
      <p:pic>
        <p:nvPicPr>
          <p:cNvPr id="29" name="Imagen 28" descr="Imagen que contiene cuchillo&#10;&#10;Descripción generada automáticamente">
            <a:extLst>
              <a:ext uri="{FF2B5EF4-FFF2-40B4-BE49-F238E27FC236}">
                <a16:creationId xmlns:a16="http://schemas.microsoft.com/office/drawing/2014/main" id="{F13E2998-19A4-4691-9459-144B16FF33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20700" r="21874" b="27218"/>
          <a:stretch/>
        </p:blipFill>
        <p:spPr>
          <a:xfrm>
            <a:off x="1468411" y="3612305"/>
            <a:ext cx="2520281" cy="1173316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836FFFDB-D99F-4D40-86C6-6CD39F7371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95" y="4943104"/>
            <a:ext cx="2261700" cy="1696275"/>
          </a:xfrm>
          <a:prstGeom prst="rect">
            <a:avLst/>
          </a:prstGeom>
        </p:spPr>
      </p:pic>
      <p:sp>
        <p:nvSpPr>
          <p:cNvPr id="36" name="Rektangel 14">
            <a:extLst>
              <a:ext uri="{FF2B5EF4-FFF2-40B4-BE49-F238E27FC236}">
                <a16:creationId xmlns:a16="http://schemas.microsoft.com/office/drawing/2014/main" id="{11A5D088-C25C-4F69-9B24-130ED0C9E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928" y="652626"/>
            <a:ext cx="2302580" cy="400110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000" b="0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Open </a:t>
            </a:r>
            <a:r>
              <a:rPr lang="es-ES" sz="2000" b="0" dirty="0" err="1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Source</a:t>
            </a:r>
            <a:endParaRPr lang="es-ES" sz="2000" b="0" dirty="0">
              <a:solidFill>
                <a:srgbClr val="151616"/>
              </a:solidFill>
              <a:latin typeface="Calibri" pitchFamily="34" charset="0"/>
              <a:ea typeface="ＭＳ Ｐゴシック"/>
              <a:cs typeface="Arial" charset="0"/>
            </a:endParaRP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E714E3B8-9034-43B0-8C62-83085B2C14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9018" y="5463842"/>
            <a:ext cx="2879174" cy="566395"/>
          </a:xfrm>
          <a:prstGeom prst="rect">
            <a:avLst/>
          </a:prstGeom>
        </p:spPr>
      </p:pic>
      <p:sp>
        <p:nvSpPr>
          <p:cNvPr id="2" name="Rektangel 14">
            <a:extLst>
              <a:ext uri="{FF2B5EF4-FFF2-40B4-BE49-F238E27FC236}">
                <a16:creationId xmlns:a16="http://schemas.microsoft.com/office/drawing/2014/main" id="{6D9ECFEA-E9C8-4A9A-92E5-562509653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616" y="83372"/>
            <a:ext cx="8208912" cy="461665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01688">
              <a:spcBef>
                <a:spcPts val="1200"/>
              </a:spcBef>
              <a:defRPr/>
            </a:pPr>
            <a:r>
              <a:rPr lang="es-ES" sz="2400" b="0" i="1" dirty="0">
                <a:solidFill>
                  <a:srgbClr val="151616"/>
                </a:solidFill>
                <a:latin typeface="Calibri" pitchFamily="34" charset="0"/>
                <a:ea typeface="ＭＳ Ｐゴシック"/>
                <a:cs typeface="Arial" charset="0"/>
              </a:rPr>
              <a:t>Herramientas de Automatización</a:t>
            </a:r>
          </a:p>
        </p:txBody>
      </p:sp>
    </p:spTree>
    <p:extLst>
      <p:ext uri="{BB962C8B-B14F-4D97-AF65-F5344CB8AC3E}">
        <p14:creationId xmlns:p14="http://schemas.microsoft.com/office/powerpoint/2010/main" val="61242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1_Plantilla_presentacion_corporativa_2013-2014">
  <a:themeElements>
    <a:clrScheme name="Panel_plantilla ppt corporativa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anel_plantilla ppt corporativa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1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Tahoma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Panel_plantilla ppt corporativa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nel_plantilla ppt corporativa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nel_plantilla ppt corporativa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nel_plantilla ppt corporativa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nel_plantilla ppt corporativ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nel_plantilla ppt corporativ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nel_plantilla ppt corporativ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13993</TotalTime>
  <Words>2045</Words>
  <Application>Microsoft Office PowerPoint</Application>
  <PresentationFormat>A4 (210 x 297 mm)</PresentationFormat>
  <Paragraphs>498</Paragraphs>
  <Slides>56</Slides>
  <Notes>35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56</vt:i4>
      </vt:variant>
    </vt:vector>
  </HeadingPairs>
  <TitlesOfParts>
    <vt:vector size="64" baseType="lpstr">
      <vt:lpstr>Arial</vt:lpstr>
      <vt:lpstr>Arial Black</vt:lpstr>
      <vt:lpstr>Calibri</vt:lpstr>
      <vt:lpstr>Tahoma</vt:lpstr>
      <vt:lpstr>Times New Roman</vt:lpstr>
      <vt:lpstr>Webdings</vt:lpstr>
      <vt:lpstr>Wingdings</vt:lpstr>
      <vt:lpstr>1_Plantilla_presentacion_corporativa_2013-2014</vt:lpstr>
      <vt:lpstr>¿Automatizamos?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¿ QUÉ ES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          POR FIN … </vt:lpstr>
      <vt:lpstr>Presentación de PowerPoint</vt:lpstr>
      <vt:lpstr>Presentación de PowerPoint</vt:lpstr>
      <vt:lpstr>Presentación de PowerPoint</vt:lpstr>
      <vt:lpstr>Presentación de PowerPoint</vt:lpstr>
      <vt:lpstr>Detalle</vt:lpstr>
      <vt:lpstr>Detalle</vt:lpstr>
      <vt:lpstr>Presentación de PowerPoint</vt:lpstr>
      <vt:lpstr>Presentación de PowerPoint</vt:lpstr>
    </vt:vector>
  </TitlesOfParts>
  <Company>Panel Sistemas Informáticos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Javier Lopez-Camacho Pinto</dc:creator>
  <cp:lastModifiedBy>Jorge Merino Escribano</cp:lastModifiedBy>
  <cp:revision>670</cp:revision>
  <cp:lastPrinted>2016-06-22T10:24:57Z</cp:lastPrinted>
  <dcterms:created xsi:type="dcterms:W3CDTF">2014-01-27T11:50:44Z</dcterms:created>
  <dcterms:modified xsi:type="dcterms:W3CDTF">2020-07-17T10:44:25Z</dcterms:modified>
</cp:coreProperties>
</file>